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9" r:id="rId14"/>
    <p:sldId id="277" r:id="rId15"/>
    <p:sldId id="282" r:id="rId16"/>
    <p:sldId id="284" r:id="rId17"/>
    <p:sldId id="283" r:id="rId18"/>
    <p:sldId id="268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0MXTafWLRAuBSzf2fOKQ0s78V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0D0D3-F208-0947-8803-5F16976637D5}" v="145" dt="2024-09-21T13:05:23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1"/>
    <p:restoredTop sz="94641"/>
  </p:normalViewPr>
  <p:slideViewPr>
    <p:cSldViewPr snapToGrid="0">
      <p:cViewPr varScale="1">
        <p:scale>
          <a:sx n="118" d="100"/>
          <a:sy n="118" d="100"/>
        </p:scale>
        <p:origin x="23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202110947 (Muñoz Lezama, Hassel)" userId="ab70cdb0-93ea-4ee8-a2ed-f3b3adcffe8c" providerId="ADAL" clId="{9050D0D3-F208-0947-8803-5F16976637D5}"/>
    <pc:docChg chg="undo custSel addSld delSld modSld">
      <pc:chgData name="u202110947 (Muñoz Lezama, Hassel)" userId="ab70cdb0-93ea-4ee8-a2ed-f3b3adcffe8c" providerId="ADAL" clId="{9050D0D3-F208-0947-8803-5F16976637D5}" dt="2024-09-21T13:06:23.664" v="763" actId="1076"/>
      <pc:docMkLst>
        <pc:docMk/>
      </pc:docMkLst>
      <pc:sldChg chg="addSp modSp">
        <pc:chgData name="u202110947 (Muñoz Lezama, Hassel)" userId="ab70cdb0-93ea-4ee8-a2ed-f3b3adcffe8c" providerId="ADAL" clId="{9050D0D3-F208-0947-8803-5F16976637D5}" dt="2024-09-21T12:06:22.840" v="629"/>
        <pc:sldMkLst>
          <pc:docMk/>
          <pc:sldMk cId="0" sldId="268"/>
        </pc:sldMkLst>
        <pc:spChg chg="add mod">
          <ac:chgData name="u202110947 (Muñoz Lezama, Hassel)" userId="ab70cdb0-93ea-4ee8-a2ed-f3b3adcffe8c" providerId="ADAL" clId="{9050D0D3-F208-0947-8803-5F16976637D5}" dt="2024-09-21T12:06:22.840" v="629"/>
          <ac:spMkLst>
            <pc:docMk/>
            <pc:sldMk cId="0" sldId="268"/>
            <ac:spMk id="3" creationId="{A6188A5C-B747-8440-EEB6-CA7D1E8F6805}"/>
          </ac:spMkLst>
        </pc:spChg>
        <pc:spChg chg="add mod">
          <ac:chgData name="u202110947 (Muñoz Lezama, Hassel)" userId="ab70cdb0-93ea-4ee8-a2ed-f3b3adcffe8c" providerId="ADAL" clId="{9050D0D3-F208-0947-8803-5F16976637D5}" dt="2024-09-21T12:06:22.840" v="629"/>
          <ac:spMkLst>
            <pc:docMk/>
            <pc:sldMk cId="0" sldId="268"/>
            <ac:spMk id="5" creationId="{29DA113A-B51F-5039-3ECE-3D2A20AB683E}"/>
          </ac:spMkLst>
        </pc:spChg>
        <pc:picChg chg="add mod">
          <ac:chgData name="u202110947 (Muñoz Lezama, Hassel)" userId="ab70cdb0-93ea-4ee8-a2ed-f3b3adcffe8c" providerId="ADAL" clId="{9050D0D3-F208-0947-8803-5F16976637D5}" dt="2024-09-21T12:06:22.840" v="629"/>
          <ac:picMkLst>
            <pc:docMk/>
            <pc:sldMk cId="0" sldId="268"/>
            <ac:picMk id="2" creationId="{F87A3C73-DAD4-08CA-2A6C-3847F4FE04E2}"/>
          </ac:picMkLst>
        </pc:picChg>
        <pc:picChg chg="add mod">
          <ac:chgData name="u202110947 (Muñoz Lezama, Hassel)" userId="ab70cdb0-93ea-4ee8-a2ed-f3b3adcffe8c" providerId="ADAL" clId="{9050D0D3-F208-0947-8803-5F16976637D5}" dt="2024-09-21T12:06:22.840" v="629"/>
          <ac:picMkLst>
            <pc:docMk/>
            <pc:sldMk cId="0" sldId="268"/>
            <ac:picMk id="4" creationId="{9BDAD87E-1EAF-6E40-E4BD-274E1CAAE354}"/>
          </ac:picMkLst>
        </pc:picChg>
      </pc:sldChg>
      <pc:sldChg chg="addSp delSp modSp mod">
        <pc:chgData name="u202110947 (Muñoz Lezama, Hassel)" userId="ab70cdb0-93ea-4ee8-a2ed-f3b3adcffe8c" providerId="ADAL" clId="{9050D0D3-F208-0947-8803-5F16976637D5}" dt="2024-09-21T12:08:34.986" v="641"/>
        <pc:sldMkLst>
          <pc:docMk/>
          <pc:sldMk cId="276644647" sldId="270"/>
        </pc:sldMkLst>
        <pc:spChg chg="mod">
          <ac:chgData name="u202110947 (Muñoz Lezama, Hassel)" userId="ab70cdb0-93ea-4ee8-a2ed-f3b3adcffe8c" providerId="ADAL" clId="{9050D0D3-F208-0947-8803-5F16976637D5}" dt="2024-09-21T12:08:20.665" v="637" actId="1076"/>
          <ac:spMkLst>
            <pc:docMk/>
            <pc:sldMk cId="276644647" sldId="270"/>
            <ac:spMk id="3" creationId="{A19C0532-329B-7A5F-4FA3-FB9015A4960B}"/>
          </ac:spMkLst>
        </pc:spChg>
        <pc:spChg chg="add mod">
          <ac:chgData name="u202110947 (Muñoz Lezama, Hassel)" userId="ab70cdb0-93ea-4ee8-a2ed-f3b3adcffe8c" providerId="ADAL" clId="{9050D0D3-F208-0947-8803-5F16976637D5}" dt="2024-09-21T12:08:32.936" v="639" actId="1076"/>
          <ac:spMkLst>
            <pc:docMk/>
            <pc:sldMk cId="276644647" sldId="270"/>
            <ac:spMk id="26" creationId="{C8F25DBB-BBFC-B2CE-6070-94D4740DCA72}"/>
          </ac:spMkLst>
        </pc:spChg>
        <pc:spChg chg="add del mod">
          <ac:chgData name="u202110947 (Muñoz Lezama, Hassel)" userId="ab70cdb0-93ea-4ee8-a2ed-f3b3adcffe8c" providerId="ADAL" clId="{9050D0D3-F208-0947-8803-5F16976637D5}" dt="2024-09-21T12:08:34.986" v="641"/>
          <ac:spMkLst>
            <pc:docMk/>
            <pc:sldMk cId="276644647" sldId="270"/>
            <ac:spMk id="27" creationId="{68C2831D-CA2B-3DB6-44CD-43AA1C7A075C}"/>
          </ac:spMkLst>
        </pc:spChg>
        <pc:picChg chg="mod">
          <ac:chgData name="u202110947 (Muñoz Lezama, Hassel)" userId="ab70cdb0-93ea-4ee8-a2ed-f3b3adcffe8c" providerId="ADAL" clId="{9050D0D3-F208-0947-8803-5F16976637D5}" dt="2024-09-21T12:08:20.665" v="637" actId="1076"/>
          <ac:picMkLst>
            <pc:docMk/>
            <pc:sldMk cId="276644647" sldId="270"/>
            <ac:picMk id="2" creationId="{80741FFA-185E-FE45-55F1-B3546CB6B232}"/>
          </ac:picMkLst>
        </pc:picChg>
        <pc:picChg chg="mod">
          <ac:chgData name="u202110947 (Muñoz Lezama, Hassel)" userId="ab70cdb0-93ea-4ee8-a2ed-f3b3adcffe8c" providerId="ADAL" clId="{9050D0D3-F208-0947-8803-5F16976637D5}" dt="2024-09-21T12:08:20.665" v="637" actId="1076"/>
          <ac:picMkLst>
            <pc:docMk/>
            <pc:sldMk cId="276644647" sldId="270"/>
            <ac:picMk id="5" creationId="{3A767764-528C-6C04-E858-8BE57121C6C6}"/>
          </ac:picMkLst>
        </pc:picChg>
        <pc:picChg chg="add mod">
          <ac:chgData name="u202110947 (Muñoz Lezama, Hassel)" userId="ab70cdb0-93ea-4ee8-a2ed-f3b3adcffe8c" providerId="ADAL" clId="{9050D0D3-F208-0947-8803-5F16976637D5}" dt="2024-09-21T12:08:32.936" v="639" actId="1076"/>
          <ac:picMkLst>
            <pc:docMk/>
            <pc:sldMk cId="276644647" sldId="270"/>
            <ac:picMk id="12" creationId="{4B29F464-8007-9803-0F4A-4AB06B7E2520}"/>
          </ac:picMkLst>
        </pc:picChg>
        <pc:cxnChg chg="mod">
          <ac:chgData name="u202110947 (Muñoz Lezama, Hassel)" userId="ab70cdb0-93ea-4ee8-a2ed-f3b3adcffe8c" providerId="ADAL" clId="{9050D0D3-F208-0947-8803-5F16976637D5}" dt="2024-09-21T12:08:13.423" v="636" actId="1076"/>
          <ac:cxnSpMkLst>
            <pc:docMk/>
            <pc:sldMk cId="276644647" sldId="270"/>
            <ac:cxnSpMk id="24" creationId="{2720D854-2F98-731C-D27E-1790EC78B957}"/>
          </ac:cxnSpMkLst>
        </pc:cxnChg>
      </pc:sldChg>
      <pc:sldChg chg="modSp mod">
        <pc:chgData name="u202110947 (Muñoz Lezama, Hassel)" userId="ab70cdb0-93ea-4ee8-a2ed-f3b3adcffe8c" providerId="ADAL" clId="{9050D0D3-F208-0947-8803-5F16976637D5}" dt="2024-09-21T12:50:48.700" v="687" actId="14100"/>
        <pc:sldMkLst>
          <pc:docMk/>
          <pc:sldMk cId="900669273" sldId="278"/>
        </pc:sldMkLst>
        <pc:spChg chg="mod">
          <ac:chgData name="u202110947 (Muñoz Lezama, Hassel)" userId="ab70cdb0-93ea-4ee8-a2ed-f3b3adcffe8c" providerId="ADAL" clId="{9050D0D3-F208-0947-8803-5F16976637D5}" dt="2024-09-21T12:50:48.700" v="687" actId="14100"/>
          <ac:spMkLst>
            <pc:docMk/>
            <pc:sldMk cId="900669273" sldId="278"/>
            <ac:spMk id="3" creationId="{BB18C9CE-8932-7D1A-54B3-760F515B2138}"/>
          </ac:spMkLst>
        </pc:spChg>
      </pc:sldChg>
      <pc:sldChg chg="addSp modSp mod">
        <pc:chgData name="u202110947 (Muñoz Lezama, Hassel)" userId="ab70cdb0-93ea-4ee8-a2ed-f3b3adcffe8c" providerId="ADAL" clId="{9050D0D3-F208-0947-8803-5F16976637D5}" dt="2024-09-21T13:06:23.664" v="763" actId="1076"/>
        <pc:sldMkLst>
          <pc:docMk/>
          <pc:sldMk cId="1285093925" sldId="279"/>
        </pc:sldMkLst>
        <pc:spChg chg="mod">
          <ac:chgData name="u202110947 (Muñoz Lezama, Hassel)" userId="ab70cdb0-93ea-4ee8-a2ed-f3b3adcffe8c" providerId="ADAL" clId="{9050D0D3-F208-0947-8803-5F16976637D5}" dt="2024-09-21T13:06:21.167" v="762" actId="1076"/>
          <ac:spMkLst>
            <pc:docMk/>
            <pc:sldMk cId="1285093925" sldId="279"/>
            <ac:spMk id="2" creationId="{8D957331-74B7-BF23-3278-D3AFCB1E0764}"/>
          </ac:spMkLst>
        </pc:spChg>
        <pc:spChg chg="mod">
          <ac:chgData name="u202110947 (Muñoz Lezama, Hassel)" userId="ab70cdb0-93ea-4ee8-a2ed-f3b3adcffe8c" providerId="ADAL" clId="{9050D0D3-F208-0947-8803-5F16976637D5}" dt="2024-09-21T13:06:17.872" v="761" actId="1076"/>
          <ac:spMkLst>
            <pc:docMk/>
            <pc:sldMk cId="1285093925" sldId="279"/>
            <ac:spMk id="4" creationId="{6BAF07AF-E858-7BB5-CF14-00ABB9AA9EC2}"/>
          </ac:spMkLst>
        </pc:spChg>
        <pc:picChg chg="add mod">
          <ac:chgData name="u202110947 (Muñoz Lezama, Hassel)" userId="ab70cdb0-93ea-4ee8-a2ed-f3b3adcffe8c" providerId="ADAL" clId="{9050D0D3-F208-0947-8803-5F16976637D5}" dt="2024-09-21T13:06:23.664" v="763" actId="1076"/>
          <ac:picMkLst>
            <pc:docMk/>
            <pc:sldMk cId="1285093925" sldId="279"/>
            <ac:picMk id="3" creationId="{F6241DA6-DD84-B4B9-428F-882F7662EF55}"/>
          </ac:picMkLst>
        </pc:picChg>
      </pc:sldChg>
      <pc:sldChg chg="del">
        <pc:chgData name="u202110947 (Muñoz Lezama, Hassel)" userId="ab70cdb0-93ea-4ee8-a2ed-f3b3adcffe8c" providerId="ADAL" clId="{9050D0D3-F208-0947-8803-5F16976637D5}" dt="2024-09-21T12:00:55.767" v="595" actId="2696"/>
        <pc:sldMkLst>
          <pc:docMk/>
          <pc:sldMk cId="542202560" sldId="280"/>
        </pc:sldMkLst>
      </pc:sldChg>
      <pc:sldChg chg="del">
        <pc:chgData name="u202110947 (Muñoz Lezama, Hassel)" userId="ab70cdb0-93ea-4ee8-a2ed-f3b3adcffe8c" providerId="ADAL" clId="{9050D0D3-F208-0947-8803-5F16976637D5}" dt="2024-09-21T12:00:58.589" v="596" actId="2696"/>
        <pc:sldMkLst>
          <pc:docMk/>
          <pc:sldMk cId="2165271005" sldId="281"/>
        </pc:sldMkLst>
      </pc:sldChg>
      <pc:sldChg chg="addSp delSp modSp mod">
        <pc:chgData name="u202110947 (Muñoz Lezama, Hassel)" userId="ab70cdb0-93ea-4ee8-a2ed-f3b3adcffe8c" providerId="ADAL" clId="{9050D0D3-F208-0947-8803-5F16976637D5}" dt="2024-09-21T12:35:32.334" v="656" actId="1076"/>
        <pc:sldMkLst>
          <pc:docMk/>
          <pc:sldMk cId="2067822305" sldId="283"/>
        </pc:sldMkLst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6" creationId="{CB00C9C8-EE54-D0A2-62A4-60155277C7A1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0" creationId="{EAE0D615-FA23-06E5-F91A-670C3F1E9002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1" creationId="{7C275E3E-4DF5-957B-2EAF-C26292171D1C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2" creationId="{A42D9D8D-A5C3-DFF8-1C28-1DFA452B0051}"/>
          </ac:spMkLst>
        </pc:spChg>
        <pc:spChg chg="mod">
          <ac:chgData name="u202110947 (Muñoz Lezama, Hassel)" userId="ab70cdb0-93ea-4ee8-a2ed-f3b3adcffe8c" providerId="ADAL" clId="{9050D0D3-F208-0947-8803-5F16976637D5}" dt="2024-09-21T11:51:50.623" v="560" actId="1076"/>
          <ac:spMkLst>
            <pc:docMk/>
            <pc:sldMk cId="2067822305" sldId="283"/>
            <ac:spMk id="14" creationId="{6B6C811E-F2B8-AB70-237D-277A350B8D94}"/>
          </ac:spMkLst>
        </pc:spChg>
        <pc:spChg chg="mod">
          <ac:chgData name="u202110947 (Muñoz Lezama, Hassel)" userId="ab70cdb0-93ea-4ee8-a2ed-f3b3adcffe8c" providerId="ADAL" clId="{9050D0D3-F208-0947-8803-5F16976637D5}" dt="2024-09-21T11:51:50.623" v="560" actId="1076"/>
          <ac:spMkLst>
            <pc:docMk/>
            <pc:sldMk cId="2067822305" sldId="283"/>
            <ac:spMk id="16" creationId="{93D4AD90-901B-43C3-46E4-8B2BBFC02B10}"/>
          </ac:spMkLst>
        </pc:spChg>
        <pc:spChg chg="mod">
          <ac:chgData name="u202110947 (Muñoz Lezama, Hassel)" userId="ab70cdb0-93ea-4ee8-a2ed-f3b3adcffe8c" providerId="ADAL" clId="{9050D0D3-F208-0947-8803-5F16976637D5}" dt="2024-09-21T11:49:51.642" v="526" actId="692"/>
          <ac:spMkLst>
            <pc:docMk/>
            <pc:sldMk cId="2067822305" sldId="283"/>
            <ac:spMk id="17" creationId="{3D87FA94-659F-9E6D-7A50-45E45BC86F43}"/>
          </ac:spMkLst>
        </pc:spChg>
        <pc:spChg chg="mod">
          <ac:chgData name="u202110947 (Muñoz Lezama, Hassel)" userId="ab70cdb0-93ea-4ee8-a2ed-f3b3adcffe8c" providerId="ADAL" clId="{9050D0D3-F208-0947-8803-5F16976637D5}" dt="2024-09-21T11:48:40.757" v="517" actId="692"/>
          <ac:spMkLst>
            <pc:docMk/>
            <pc:sldMk cId="2067822305" sldId="283"/>
            <ac:spMk id="18" creationId="{82B388F2-D714-C6E1-B606-D48FF10B6826}"/>
          </ac:spMkLst>
        </pc:spChg>
        <pc:spChg chg="del mod">
          <ac:chgData name="u202110947 (Muñoz Lezama, Hassel)" userId="ab70cdb0-93ea-4ee8-a2ed-f3b3adcffe8c" providerId="ADAL" clId="{9050D0D3-F208-0947-8803-5F16976637D5}" dt="2024-09-21T11:42:23.253" v="429" actId="478"/>
          <ac:spMkLst>
            <pc:docMk/>
            <pc:sldMk cId="2067822305" sldId="283"/>
            <ac:spMk id="22" creationId="{B2CA7596-FEB9-64CA-DBBB-006B6BD4214D}"/>
          </ac:spMkLst>
        </pc:spChg>
        <pc:spChg chg="del mod">
          <ac:chgData name="u202110947 (Muñoz Lezama, Hassel)" userId="ab70cdb0-93ea-4ee8-a2ed-f3b3adcffe8c" providerId="ADAL" clId="{9050D0D3-F208-0947-8803-5F16976637D5}" dt="2024-09-21T11:42:25.660" v="430" actId="478"/>
          <ac:spMkLst>
            <pc:docMk/>
            <pc:sldMk cId="2067822305" sldId="283"/>
            <ac:spMk id="23" creationId="{84197357-D379-60B4-EFB0-A39CF733690D}"/>
          </ac:spMkLst>
        </pc:spChg>
        <pc:spChg chg="del mod">
          <ac:chgData name="u202110947 (Muñoz Lezama, Hassel)" userId="ab70cdb0-93ea-4ee8-a2ed-f3b3adcffe8c" providerId="ADAL" clId="{9050D0D3-F208-0947-8803-5F16976637D5}" dt="2024-09-21T11:45:43.834" v="479" actId="478"/>
          <ac:spMkLst>
            <pc:docMk/>
            <pc:sldMk cId="2067822305" sldId="283"/>
            <ac:spMk id="24" creationId="{6AA14922-5807-1727-B53E-236F91201152}"/>
          </ac:spMkLst>
        </pc:spChg>
        <pc:spChg chg="mod">
          <ac:chgData name="u202110947 (Muñoz Lezama, Hassel)" userId="ab70cdb0-93ea-4ee8-a2ed-f3b3adcffe8c" providerId="ADAL" clId="{9050D0D3-F208-0947-8803-5F16976637D5}" dt="2024-09-21T11:48:45.028" v="518" actId="692"/>
          <ac:spMkLst>
            <pc:docMk/>
            <pc:sldMk cId="2067822305" sldId="283"/>
            <ac:spMk id="25" creationId="{21745F0A-AD4B-FEBE-A03B-B3D3AF309B31}"/>
          </ac:spMkLst>
        </pc:spChg>
        <pc:spChg chg="mod">
          <ac:chgData name="u202110947 (Muñoz Lezama, Hassel)" userId="ab70cdb0-93ea-4ee8-a2ed-f3b3adcffe8c" providerId="ADAL" clId="{9050D0D3-F208-0947-8803-5F16976637D5}" dt="2024-09-21T11:48:50.985" v="519" actId="692"/>
          <ac:spMkLst>
            <pc:docMk/>
            <pc:sldMk cId="2067822305" sldId="283"/>
            <ac:spMk id="26" creationId="{2302BD0B-FA13-263B-0902-E12F3C1CE05C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32" creationId="{63C4F28C-50D3-8DD5-3FC6-AD9917E08489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33" creationId="{B29508C4-3CF9-B3D7-8090-C3A7328002E6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34" creationId="{EAB94A49-3C6E-DDC7-EF1F-D110192B173C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35" creationId="{58D6A185-61B2-DBF1-3780-8261D44208DE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43" creationId="{AEB065C7-AB0A-68D1-5846-65828413F16D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44" creationId="{918DEC1B-19A8-405A-9F48-BED324DE7BBC}"/>
          </ac:spMkLst>
        </pc:spChg>
        <pc:spChg chg="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45" creationId="{943350FF-BB19-9B8E-0B7E-5509C9953923}"/>
          </ac:spMkLst>
        </pc:spChg>
        <pc:spChg chg="add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00" creationId="{0EE47D86-55EF-6EA9-E6DD-431ED9B3CEB3}"/>
          </ac:spMkLst>
        </pc:spChg>
        <pc:spChg chg="add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02" creationId="{28DA6E5B-C386-DB67-40AE-0333812F5F79}"/>
          </ac:spMkLst>
        </pc:spChg>
        <pc:spChg chg="add mod">
          <ac:chgData name="u202110947 (Muñoz Lezama, Hassel)" userId="ab70cdb0-93ea-4ee8-a2ed-f3b3adcffe8c" providerId="ADAL" clId="{9050D0D3-F208-0947-8803-5F16976637D5}" dt="2024-09-21T11:49:36.513" v="523" actId="692"/>
          <ac:spMkLst>
            <pc:docMk/>
            <pc:sldMk cId="2067822305" sldId="283"/>
            <ac:spMk id="105" creationId="{619C6A28-02E4-C298-9F12-C7DA16075217}"/>
          </ac:spMkLst>
        </pc:spChg>
        <pc:spChg chg="add del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10" creationId="{E54172D1-B533-2497-C18E-F62A427194A7}"/>
          </ac:spMkLst>
        </pc:spChg>
        <pc:spChg chg="add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11" creationId="{F2951D0C-1CF2-73FF-ACB4-2229257247B3}"/>
          </ac:spMkLst>
        </pc:spChg>
        <pc:spChg chg="add mod">
          <ac:chgData name="u202110947 (Muñoz Lezama, Hassel)" userId="ab70cdb0-93ea-4ee8-a2ed-f3b3adcffe8c" providerId="ADAL" clId="{9050D0D3-F208-0947-8803-5F16976637D5}" dt="2024-09-21T11:48:18.627" v="516" actId="1076"/>
          <ac:spMkLst>
            <pc:docMk/>
            <pc:sldMk cId="2067822305" sldId="283"/>
            <ac:spMk id="112" creationId="{0DCAF317-FF2D-3FC5-CE31-2F71AAFB0D02}"/>
          </ac:spMkLst>
        </pc:spChg>
        <pc:spChg chg="add mod">
          <ac:chgData name="u202110947 (Muñoz Lezama, Hassel)" userId="ab70cdb0-93ea-4ee8-a2ed-f3b3adcffe8c" providerId="ADAL" clId="{9050D0D3-F208-0947-8803-5F16976637D5}" dt="2024-09-21T11:49:48.283" v="525" actId="692"/>
          <ac:spMkLst>
            <pc:docMk/>
            <pc:sldMk cId="2067822305" sldId="283"/>
            <ac:spMk id="113" creationId="{AE6DF6CD-F055-7D75-462C-E3FBF5B3621E}"/>
          </ac:spMkLst>
        </pc:spChg>
        <pc:spChg chg="add del mod">
          <ac:chgData name="u202110947 (Muñoz Lezama, Hassel)" userId="ab70cdb0-93ea-4ee8-a2ed-f3b3adcffe8c" providerId="ADAL" clId="{9050D0D3-F208-0947-8803-5F16976637D5}" dt="2024-09-21T11:40:23.146" v="397" actId="478"/>
          <ac:spMkLst>
            <pc:docMk/>
            <pc:sldMk cId="2067822305" sldId="283"/>
            <ac:spMk id="136" creationId="{16196453-05C7-C275-1DF1-AE1441222729}"/>
          </ac:spMkLst>
        </pc:spChg>
        <pc:spChg chg="add mod">
          <ac:chgData name="u202110947 (Muñoz Lezama, Hassel)" userId="ab70cdb0-93ea-4ee8-a2ed-f3b3adcffe8c" providerId="ADAL" clId="{9050D0D3-F208-0947-8803-5F16976637D5}" dt="2024-09-21T11:52:50.619" v="591" actId="14100"/>
          <ac:spMkLst>
            <pc:docMk/>
            <pc:sldMk cId="2067822305" sldId="283"/>
            <ac:spMk id="144" creationId="{5BEA48F9-0158-104A-62B0-DF7360795813}"/>
          </ac:spMkLst>
        </pc:spChg>
        <pc:spChg chg="add mod">
          <ac:chgData name="u202110947 (Muñoz Lezama, Hassel)" userId="ab70cdb0-93ea-4ee8-a2ed-f3b3adcffe8c" providerId="ADAL" clId="{9050D0D3-F208-0947-8803-5F16976637D5}" dt="2024-09-21T11:51:50.623" v="560" actId="1076"/>
          <ac:spMkLst>
            <pc:docMk/>
            <pc:sldMk cId="2067822305" sldId="283"/>
            <ac:spMk id="157" creationId="{FFF22DE7-2C30-006F-6ED9-45038AA4EA3B}"/>
          </ac:spMkLst>
        </pc:spChg>
        <pc:spChg chg="add del mod">
          <ac:chgData name="u202110947 (Muñoz Lezama, Hassel)" userId="ab70cdb0-93ea-4ee8-a2ed-f3b3adcffe8c" providerId="ADAL" clId="{9050D0D3-F208-0947-8803-5F16976637D5}" dt="2024-09-21T11:46:47.855" v="490" actId="478"/>
          <ac:spMkLst>
            <pc:docMk/>
            <pc:sldMk cId="2067822305" sldId="283"/>
            <ac:spMk id="165" creationId="{DEE8EC9D-D633-3FC3-A983-2667DC71DEEF}"/>
          </ac:spMkLst>
        </pc:spChg>
        <pc:spChg chg="add del mod">
          <ac:chgData name="u202110947 (Muñoz Lezama, Hassel)" userId="ab70cdb0-93ea-4ee8-a2ed-f3b3adcffe8c" providerId="ADAL" clId="{9050D0D3-F208-0947-8803-5F16976637D5}" dt="2024-09-21T11:52:46.072" v="590" actId="478"/>
          <ac:spMkLst>
            <pc:docMk/>
            <pc:sldMk cId="2067822305" sldId="283"/>
            <ac:spMk id="166" creationId="{C659E54E-FA45-0990-2EC2-8A826BA2E77A}"/>
          </ac:spMkLst>
        </pc:spChg>
        <pc:spChg chg="add mod">
          <ac:chgData name="u202110947 (Muñoz Lezama, Hassel)" userId="ab70cdb0-93ea-4ee8-a2ed-f3b3adcffe8c" providerId="ADAL" clId="{9050D0D3-F208-0947-8803-5F16976637D5}" dt="2024-09-21T11:52:56.352" v="592" actId="14100"/>
          <ac:spMkLst>
            <pc:docMk/>
            <pc:sldMk cId="2067822305" sldId="283"/>
            <ac:spMk id="170" creationId="{DC4A745D-BA52-5FE8-CE52-8DF7D0CDC326}"/>
          </ac:spMkLst>
        </pc:spChg>
        <pc:spChg chg="add del mod">
          <ac:chgData name="u202110947 (Muñoz Lezama, Hassel)" userId="ab70cdb0-93ea-4ee8-a2ed-f3b3adcffe8c" providerId="ADAL" clId="{9050D0D3-F208-0947-8803-5F16976637D5}" dt="2024-09-21T12:04:47.687" v="599" actId="478"/>
          <ac:spMkLst>
            <pc:docMk/>
            <pc:sldMk cId="2067822305" sldId="283"/>
            <ac:spMk id="171" creationId="{4B4ADF5C-9F5D-8B0E-1C2A-385B1ACA1581}"/>
          </ac:spMkLst>
        </pc:spChg>
        <pc:spChg chg="add del">
          <ac:chgData name="u202110947 (Muñoz Lezama, Hassel)" userId="ab70cdb0-93ea-4ee8-a2ed-f3b3adcffe8c" providerId="ADAL" clId="{9050D0D3-F208-0947-8803-5F16976637D5}" dt="2024-09-21T12:04:59.671" v="601" actId="478"/>
          <ac:spMkLst>
            <pc:docMk/>
            <pc:sldMk cId="2067822305" sldId="283"/>
            <ac:spMk id="172" creationId="{5C785B2A-9484-2873-B019-F8A79FB17945}"/>
          </ac:spMkLst>
        </pc:spChg>
        <pc:spChg chg="add mod">
          <ac:chgData name="u202110947 (Muñoz Lezama, Hassel)" userId="ab70cdb0-93ea-4ee8-a2ed-f3b3adcffe8c" providerId="ADAL" clId="{9050D0D3-F208-0947-8803-5F16976637D5}" dt="2024-09-21T12:05:42.140" v="628" actId="20577"/>
          <ac:spMkLst>
            <pc:docMk/>
            <pc:sldMk cId="2067822305" sldId="283"/>
            <ac:spMk id="173" creationId="{8781BBD0-34B7-C786-1043-8BA33B2B61FB}"/>
          </ac:spMkLst>
        </pc:spChg>
        <pc:picChg chg="mod">
          <ac:chgData name="u202110947 (Muñoz Lezama, Hassel)" userId="ab70cdb0-93ea-4ee8-a2ed-f3b3adcffe8c" providerId="ADAL" clId="{9050D0D3-F208-0947-8803-5F16976637D5}" dt="2024-09-21T12:35:32.334" v="656" actId="1076"/>
          <ac:picMkLst>
            <pc:docMk/>
            <pc:sldMk cId="2067822305" sldId="283"/>
            <ac:picMk id="5" creationId="{A79FFCAB-D3A1-B668-1270-EAE32C07983B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7" creationId="{81FF0411-068E-62C7-2564-8EEB1FFC91F1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8" creationId="{DCFA5A41-098F-A939-F935-11E91B2C32C9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9" creationId="{8B549F88-B9E3-D429-7346-F2A87532125C}"/>
          </ac:picMkLst>
        </pc:picChg>
        <pc:picChg chg="mod">
          <ac:chgData name="u202110947 (Muñoz Lezama, Hassel)" userId="ab70cdb0-93ea-4ee8-a2ed-f3b3adcffe8c" providerId="ADAL" clId="{9050D0D3-F208-0947-8803-5F16976637D5}" dt="2024-09-21T11:51:50.623" v="560" actId="1076"/>
          <ac:picMkLst>
            <pc:docMk/>
            <pc:sldMk cId="2067822305" sldId="283"/>
            <ac:picMk id="13" creationId="{56C46F64-0061-652A-4A1A-638DD909EFEB}"/>
          </ac:picMkLst>
        </pc:picChg>
        <pc:picChg chg="mod">
          <ac:chgData name="u202110947 (Muñoz Lezama, Hassel)" userId="ab70cdb0-93ea-4ee8-a2ed-f3b3adcffe8c" providerId="ADAL" clId="{9050D0D3-F208-0947-8803-5F16976637D5}" dt="2024-09-21T11:51:50.623" v="560" actId="1076"/>
          <ac:picMkLst>
            <pc:docMk/>
            <pc:sldMk cId="2067822305" sldId="283"/>
            <ac:picMk id="15" creationId="{0E027C01-7725-0CF2-A8C8-6ADF6D57FBE7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27" creationId="{9E62DA00-07F0-C995-CC11-F1094897C5DE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28" creationId="{647F7871-92AC-1E05-5A23-E34F7ACA9582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29" creationId="{286096D5-8D90-BAB9-57C8-016DCCD42446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30" creationId="{4528B633-D942-A331-207E-4E2F1635758E}"/>
          </ac:picMkLst>
        </pc:picChg>
        <pc:picChg chg="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31" creationId="{4A2A8BF4-92E1-B5D8-CFB4-141876F8294B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99" creationId="{64A3E89C-CD6D-D333-D842-F6334A3159FA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101" creationId="{1D702BF6-5860-7EBD-614B-3594DD120CE8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107" creationId="{5F10EC77-776C-8DB5-0BF8-6BE551F2913C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108" creationId="{F5EA134D-D29E-CE8A-917B-3C2D2141CE88}"/>
          </ac:picMkLst>
        </pc:picChg>
        <pc:picChg chg="add mod">
          <ac:chgData name="u202110947 (Muñoz Lezama, Hassel)" userId="ab70cdb0-93ea-4ee8-a2ed-f3b3adcffe8c" providerId="ADAL" clId="{9050D0D3-F208-0947-8803-5F16976637D5}" dt="2024-09-21T11:48:18.627" v="516" actId="1076"/>
          <ac:picMkLst>
            <pc:docMk/>
            <pc:sldMk cId="2067822305" sldId="283"/>
            <ac:picMk id="109" creationId="{1A881CBB-603F-78E9-666C-8BE33E511938}"/>
          </ac:picMkLst>
        </pc:picChg>
        <pc:picChg chg="add mod">
          <ac:chgData name="u202110947 (Muñoz Lezama, Hassel)" userId="ab70cdb0-93ea-4ee8-a2ed-f3b3adcffe8c" providerId="ADAL" clId="{9050D0D3-F208-0947-8803-5F16976637D5}" dt="2024-09-21T11:51:50.623" v="560" actId="1076"/>
          <ac:picMkLst>
            <pc:docMk/>
            <pc:sldMk cId="2067822305" sldId="283"/>
            <ac:picMk id="1026" creationId="{305E3C55-F4AA-284F-0A5C-7CDBDDFE3D34}"/>
          </ac:picMkLst>
        </pc:picChg>
        <pc:picChg chg="add del mod">
          <ac:chgData name="u202110947 (Muñoz Lezama, Hassel)" userId="ab70cdb0-93ea-4ee8-a2ed-f3b3adcffe8c" providerId="ADAL" clId="{9050D0D3-F208-0947-8803-5F16976637D5}" dt="2024-09-21T11:52:43.796" v="589" actId="478"/>
          <ac:picMkLst>
            <pc:docMk/>
            <pc:sldMk cId="2067822305" sldId="283"/>
            <ac:picMk id="1028" creationId="{41E37928-B380-404E-9E7E-DD44BAA17931}"/>
          </ac:picMkLst>
        </pc:picChg>
        <pc:picChg chg="add del">
          <ac:chgData name="u202110947 (Muñoz Lezama, Hassel)" userId="ab70cdb0-93ea-4ee8-a2ed-f3b3adcffe8c" providerId="ADAL" clId="{9050D0D3-F208-0947-8803-5F16976637D5}" dt="2024-09-21T11:53:52.557" v="594" actId="478"/>
          <ac:picMkLst>
            <pc:docMk/>
            <pc:sldMk cId="2067822305" sldId="283"/>
            <ac:picMk id="1030" creationId="{FF867E0F-252C-77BD-AB28-F534ACB6C6CE}"/>
          </ac:picMkLst>
        </pc:picChg>
        <pc:picChg chg="add mod">
          <ac:chgData name="u202110947 (Muñoz Lezama, Hassel)" userId="ab70cdb0-93ea-4ee8-a2ed-f3b3adcffe8c" providerId="ADAL" clId="{9050D0D3-F208-0947-8803-5F16976637D5}" dt="2024-09-21T12:05:27.235" v="606" actId="1076"/>
          <ac:picMkLst>
            <pc:docMk/>
            <pc:sldMk cId="2067822305" sldId="283"/>
            <ac:picMk id="1036" creationId="{5FF8DCCD-B1BD-C358-6F9E-A4C8049E70F0}"/>
          </ac:picMkLst>
        </pc:picChg>
        <pc:cxnChg chg="del mod">
          <ac:chgData name="u202110947 (Muñoz Lezama, Hassel)" userId="ab70cdb0-93ea-4ee8-a2ed-f3b3adcffe8c" providerId="ADAL" clId="{9050D0D3-F208-0947-8803-5F16976637D5}" dt="2024-09-21T11:41:34.440" v="410" actId="478"/>
          <ac:cxnSpMkLst>
            <pc:docMk/>
            <pc:sldMk cId="2067822305" sldId="283"/>
            <ac:cxnSpMk id="19" creationId="{AE372428-9BEF-6939-7583-20726C6EAF20}"/>
          </ac:cxnSpMkLst>
        </pc:cxnChg>
        <pc:cxnChg chg="del mod">
          <ac:chgData name="u202110947 (Muñoz Lezama, Hassel)" userId="ab70cdb0-93ea-4ee8-a2ed-f3b3adcffe8c" providerId="ADAL" clId="{9050D0D3-F208-0947-8803-5F16976637D5}" dt="2024-09-21T11:41:32.525" v="409" actId="478"/>
          <ac:cxnSpMkLst>
            <pc:docMk/>
            <pc:sldMk cId="2067822305" sldId="283"/>
            <ac:cxnSpMk id="20" creationId="{5364B680-2ED3-52CA-786C-C224EBA2BA13}"/>
          </ac:cxnSpMkLst>
        </pc:cxnChg>
        <pc:cxnChg chg="add del mod">
          <ac:chgData name="u202110947 (Muñoz Lezama, Hassel)" userId="ab70cdb0-93ea-4ee8-a2ed-f3b3adcffe8c" providerId="ADAL" clId="{9050D0D3-F208-0947-8803-5F16976637D5}" dt="2024-09-21T11:47:17.620" v="511" actId="478"/>
          <ac:cxnSpMkLst>
            <pc:docMk/>
            <pc:sldMk cId="2067822305" sldId="283"/>
            <ac:cxnSpMk id="21" creationId="{0DE81038-27AA-C2AB-0468-2B012D821D9A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36" creationId="{7563580C-BBB6-5A58-DB7A-CECFDA743DC3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37" creationId="{0D6B80BA-46A9-3D0A-631B-6B5631184813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38" creationId="{D4A57825-6468-BA86-C472-B720341407C1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39" creationId="{D52B82CF-9103-EC68-2407-5BF210CC9F9B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40" creationId="{DF4F5531-A731-0003-5871-77D0BBCEB36C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41" creationId="{BF275ADD-1ECA-212A-9F5C-3B271375D121}"/>
          </ac:cxnSpMkLst>
        </pc:cxnChg>
        <pc:cxnChg chg="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42" creationId="{01E2F3AE-E279-B626-6892-46B424C4C8F8}"/>
          </ac:cxnSpMkLst>
        </pc:cxnChg>
        <pc:cxnChg chg="add del mod">
          <ac:chgData name="u202110947 (Muñoz Lezama, Hassel)" userId="ab70cdb0-93ea-4ee8-a2ed-f3b3adcffe8c" providerId="ADAL" clId="{9050D0D3-F208-0947-8803-5F16976637D5}" dt="2024-09-21T11:36:26.140" v="367" actId="478"/>
          <ac:cxnSpMkLst>
            <pc:docMk/>
            <pc:sldMk cId="2067822305" sldId="283"/>
            <ac:cxnSpMk id="104" creationId="{BE20A7EA-0691-7BEE-6064-4669DEE3BB5A}"/>
          </ac:cxnSpMkLst>
        </pc:cxnChg>
        <pc:cxnChg chg="add del mod">
          <ac:chgData name="u202110947 (Muñoz Lezama, Hassel)" userId="ab70cdb0-93ea-4ee8-a2ed-f3b3adcffe8c" providerId="ADAL" clId="{9050D0D3-F208-0947-8803-5F16976637D5}" dt="2024-09-21T11:36:27.915" v="368" actId="478"/>
          <ac:cxnSpMkLst>
            <pc:docMk/>
            <pc:sldMk cId="2067822305" sldId="283"/>
            <ac:cxnSpMk id="114" creationId="{3D1C0395-D343-BEB3-BB95-C2FD92095274}"/>
          </ac:cxnSpMkLst>
        </pc:cxnChg>
        <pc:cxnChg chg="add mod">
          <ac:chgData name="u202110947 (Muñoz Lezama, Hassel)" userId="ab70cdb0-93ea-4ee8-a2ed-f3b3adcffe8c" providerId="ADAL" clId="{9050D0D3-F208-0947-8803-5F16976637D5}" dt="2024-09-21T11:48:18.627" v="516" actId="1076"/>
          <ac:cxnSpMkLst>
            <pc:docMk/>
            <pc:sldMk cId="2067822305" sldId="283"/>
            <ac:cxnSpMk id="126" creationId="{BAD74506-F4B6-BE68-1DC6-E75AEAE31E73}"/>
          </ac:cxnSpMkLst>
        </pc:cxnChg>
        <pc:cxnChg chg="add mod">
          <ac:chgData name="u202110947 (Muñoz Lezama, Hassel)" userId="ab70cdb0-93ea-4ee8-a2ed-f3b3adcffe8c" providerId="ADAL" clId="{9050D0D3-F208-0947-8803-5F16976637D5}" dt="2024-09-21T12:35:32.334" v="656" actId="1076"/>
          <ac:cxnSpMkLst>
            <pc:docMk/>
            <pc:sldMk cId="2067822305" sldId="283"/>
            <ac:cxnSpMk id="128" creationId="{310CA0D9-40A3-D2BA-CC53-399C6557D758}"/>
          </ac:cxnSpMkLst>
        </pc:cxnChg>
        <pc:cxnChg chg="add mod">
          <ac:chgData name="u202110947 (Muñoz Lezama, Hassel)" userId="ab70cdb0-93ea-4ee8-a2ed-f3b3adcffe8c" providerId="ADAL" clId="{9050D0D3-F208-0947-8803-5F16976637D5}" dt="2024-09-21T12:35:32.334" v="656" actId="1076"/>
          <ac:cxnSpMkLst>
            <pc:docMk/>
            <pc:sldMk cId="2067822305" sldId="283"/>
            <ac:cxnSpMk id="167" creationId="{654573EB-20F8-B649-9393-609A210542E2}"/>
          </ac:cxnSpMkLst>
        </pc:cxnChg>
        <pc:cxnChg chg="add mod">
          <ac:chgData name="u202110947 (Muñoz Lezama, Hassel)" userId="ab70cdb0-93ea-4ee8-a2ed-f3b3adcffe8c" providerId="ADAL" clId="{9050D0D3-F208-0947-8803-5F16976637D5}" dt="2024-09-21T12:35:32.334" v="656" actId="1076"/>
          <ac:cxnSpMkLst>
            <pc:docMk/>
            <pc:sldMk cId="2067822305" sldId="283"/>
            <ac:cxnSpMk id="174" creationId="{BCCBC8CB-025B-88F1-70CA-016240C1F0BB}"/>
          </ac:cxnSpMkLst>
        </pc:cxnChg>
        <pc:cxnChg chg="add mod">
          <ac:chgData name="u202110947 (Muñoz Lezama, Hassel)" userId="ab70cdb0-93ea-4ee8-a2ed-f3b3adcffe8c" providerId="ADAL" clId="{9050D0D3-F208-0947-8803-5F16976637D5}" dt="2024-09-21T12:35:21.669" v="653" actId="14100"/>
          <ac:cxnSpMkLst>
            <pc:docMk/>
            <pc:sldMk cId="2067822305" sldId="283"/>
            <ac:cxnSpMk id="177" creationId="{730413DA-B4C6-A03A-B374-152B9532263D}"/>
          </ac:cxnSpMkLst>
        </pc:cxnChg>
      </pc:sldChg>
      <pc:sldChg chg="modSp new del mod">
        <pc:chgData name="u202110947 (Muñoz Lezama, Hassel)" userId="ab70cdb0-93ea-4ee8-a2ed-f3b3adcffe8c" providerId="ADAL" clId="{9050D0D3-F208-0947-8803-5F16976637D5}" dt="2024-09-21T12:36:08.222" v="676" actId="2696"/>
        <pc:sldMkLst>
          <pc:docMk/>
          <pc:sldMk cId="3181201838" sldId="285"/>
        </pc:sldMkLst>
        <pc:spChg chg="mod">
          <ac:chgData name="u202110947 (Muñoz Lezama, Hassel)" userId="ab70cdb0-93ea-4ee8-a2ed-f3b3adcffe8c" providerId="ADAL" clId="{9050D0D3-F208-0947-8803-5F16976637D5}" dt="2024-09-21T12:36:04.952" v="675" actId="20577"/>
          <ac:spMkLst>
            <pc:docMk/>
            <pc:sldMk cId="3181201838" sldId="285"/>
            <ac:spMk id="2" creationId="{EA6C49BF-F4CB-4D1E-44A5-4810E4B5CE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pos="216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pos="264">
          <p15:clr>
            <a:srgbClr val="F26B43"/>
          </p15:clr>
        </p15:guide>
        <p15:guide id="4" pos="405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264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FE8841D-CDF6-BE74-6C2A-06BDC525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55A34C4-84DA-4E3D-41ED-240161DBA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8D1C6982-1125-74AF-B1FC-D0C04981A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484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39A86-F8A5-ABDC-078E-6123A65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3305139-9DDD-8C29-3062-3D4DD8C904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A0F6740-3E08-F1AF-7FFE-B972E1C712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41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A3C7AE5C-FA4E-1CA2-C6C2-3BB00D44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E1403107-849E-2905-ACD9-60B59BB18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8E30DD8C-04E9-C7B2-52D1-F200D4F60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54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BD92EFD2-4515-A645-3232-A9E97D17F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018F11DB-67E5-5004-9326-FDF30DE4D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8FE25EF3-599F-9345-1EB2-610713F2C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523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C6A5FAC5-E227-28D7-CD91-974042779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41A126C2-2C47-C215-B9E2-4D5716A96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43641AD-A25F-2453-5457-E821A5CE41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079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5D683D94-7548-3881-D914-85DB5ECF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3850987E-9095-EA95-5C95-A134DF33A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61A6EBAF-3DED-DC7C-3044-9FABF4DB0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169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E2C2D01-8D89-E6DB-0DA5-D2966EC4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FC407A0A-70A0-9D9A-127A-25EB846D1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802CC6D-DF2A-5918-4EF6-06A2AFD2A8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756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F0D3D27-0D09-7F61-45DF-16A51562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2AA96953-78A3-49F4-FA4D-D948C9655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E5C0FC04-7494-DE52-619E-601F5ABC6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87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17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907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207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5E77BF0-1EA7-44AB-8D74-00B9A17AA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583A1C4C-6F36-FA10-3FE4-66921C88F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51033051-B745-293D-8E2E-1EAF95174B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65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580DCE7-73A7-0F26-BE33-10C0DD32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>
            <a:extLst>
              <a:ext uri="{FF2B5EF4-FFF2-40B4-BE49-F238E27FC236}">
                <a16:creationId xmlns:a16="http://schemas.microsoft.com/office/drawing/2014/main" id="{42296579-F006-0E55-DC05-C52DBE937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168" name="Google Shape;168;p4:notes">
            <a:extLst>
              <a:ext uri="{FF2B5EF4-FFF2-40B4-BE49-F238E27FC236}">
                <a16:creationId xmlns:a16="http://schemas.microsoft.com/office/drawing/2014/main" id="{F3BD69C5-AA27-7CA6-00CF-1BB672321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61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-In">
  <p:cSld name="Walk-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6" descr="A white logo with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8423" y="4393243"/>
            <a:ext cx="1451050" cy="4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 descr="A black and white logo with a smi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994" y="4478894"/>
            <a:ext cx="797136" cy="47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 descr="A logo with a black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3282" y="4180632"/>
            <a:ext cx="1033620" cy="7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6" descr="A black background with white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842237" y="451821"/>
            <a:ext cx="8327099" cy="468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 descr="A cartoon of a llama doing yoga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28557" y="-102549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2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image">
  <p:cSld name="Title, content, and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body" idx="1"/>
          </p:nvPr>
        </p:nvSpPr>
        <p:spPr>
          <a:xfrm>
            <a:off x="304800" y="1487489"/>
            <a:ext cx="5621867" cy="472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Char char="▪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5621867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3"/>
          <p:cNvSpPr>
            <a:spLocks noGrp="1"/>
          </p:cNvSpPr>
          <p:nvPr>
            <p:ph type="pic" idx="2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ed Content">
  <p:cSld name="Title and Bullete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1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>
            <a:off x="304800" y="1714499"/>
            <a:ext cx="11582400" cy="44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body" idx="2"/>
          </p:nvPr>
        </p:nvSpPr>
        <p:spPr>
          <a:xfrm>
            <a:off x="304800" y="990600"/>
            <a:ext cx="11582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cap="none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cap="none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624">
          <p15:clr>
            <a:srgbClr val="FBAE40"/>
          </p15:clr>
        </p15:guide>
        <p15:guide id="5" orient="horz" pos="936">
          <p15:clr>
            <a:srgbClr val="9FCC3B"/>
          </p15:clr>
        </p15:guide>
        <p15:guide id="6" orient="horz" pos="1272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Bulleted Content">
  <p:cSld name="Title, Subtitle, and Bullete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6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body" idx="1"/>
          </p:nvPr>
        </p:nvSpPr>
        <p:spPr>
          <a:xfrm>
            <a:off x="304800" y="1714499"/>
            <a:ext cx="11582400" cy="44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6"/>
          <p:cNvSpPr txBox="1">
            <a:spLocks noGrp="1"/>
          </p:cNvSpPr>
          <p:nvPr>
            <p:ph type="body" idx="2"/>
          </p:nvPr>
        </p:nvSpPr>
        <p:spPr>
          <a:xfrm>
            <a:off x="304800" y="990600"/>
            <a:ext cx="11582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cap="none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cap="none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624">
          <p15:clr>
            <a:srgbClr val="FBAE40"/>
          </p15:clr>
        </p15:guide>
        <p15:guide id="5" orient="horz" pos="936">
          <p15:clr>
            <a:srgbClr val="9FCC3B"/>
          </p15:clr>
        </p15:guide>
        <p15:guide id="6" orient="horz" pos="1272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title, and Bullets">
  <p:cSld name="Two Content, Subtitle, and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7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body" idx="1"/>
          </p:nvPr>
        </p:nvSpPr>
        <p:spPr>
          <a:xfrm>
            <a:off x="304800" y="1714500"/>
            <a:ext cx="56769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2"/>
          </p:nvPr>
        </p:nvSpPr>
        <p:spPr>
          <a:xfrm>
            <a:off x="6210300" y="1714500"/>
            <a:ext cx="56769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Font typeface="Noto Sans Symbols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3"/>
          </p:nvPr>
        </p:nvSpPr>
        <p:spPr>
          <a:xfrm>
            <a:off x="304800" y="990600"/>
            <a:ext cx="11582400" cy="27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- Two Content">
  <p:cSld name="Code - 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8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900" cy="472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body" idx="2"/>
          </p:nvPr>
        </p:nvSpPr>
        <p:spPr>
          <a:xfrm>
            <a:off x="6210300" y="1485900"/>
            <a:ext cx="56769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or Demo Divider">
  <p:cSld name="Video or Demo Divi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9"/>
          <p:cNvSpPr txBox="1">
            <a:spLocks noGrp="1"/>
          </p:cNvSpPr>
          <p:nvPr>
            <p:ph type="title"/>
          </p:nvPr>
        </p:nvSpPr>
        <p:spPr>
          <a:xfrm>
            <a:off x="304800" y="2707822"/>
            <a:ext cx="8812306" cy="144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4672" y="2327672"/>
            <a:ext cx="2202656" cy="220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1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1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567689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41"/>
          <p:cNvSpPr txBox="1">
            <a:spLocks noGrp="1"/>
          </p:cNvSpPr>
          <p:nvPr>
            <p:ph type="body" idx="2"/>
          </p:nvPr>
        </p:nvSpPr>
        <p:spPr>
          <a:xfrm>
            <a:off x="304800" y="2309812"/>
            <a:ext cx="5676898" cy="3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body" idx="3"/>
          </p:nvPr>
        </p:nvSpPr>
        <p:spPr>
          <a:xfrm>
            <a:off x="6210302" y="1485900"/>
            <a:ext cx="567689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41"/>
          <p:cNvSpPr txBox="1">
            <a:spLocks noGrp="1"/>
          </p:cNvSpPr>
          <p:nvPr>
            <p:ph type="body" idx="4"/>
          </p:nvPr>
        </p:nvSpPr>
        <p:spPr>
          <a:xfrm>
            <a:off x="6210302" y="2309812"/>
            <a:ext cx="5676898" cy="3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ctrTitle"/>
          </p:nvPr>
        </p:nvSpPr>
        <p:spPr>
          <a:xfrm>
            <a:off x="322916" y="2400300"/>
            <a:ext cx="9144000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ubTitle" idx="1"/>
          </p:nvPr>
        </p:nvSpPr>
        <p:spPr>
          <a:xfrm>
            <a:off x="322916" y="1990726"/>
            <a:ext cx="9144000" cy="25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2"/>
          </p:nvPr>
        </p:nvSpPr>
        <p:spPr>
          <a:xfrm>
            <a:off x="322916" y="4692845"/>
            <a:ext cx="9144000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3"/>
          </p:nvPr>
        </p:nvSpPr>
        <p:spPr>
          <a:xfrm>
            <a:off x="322916" y="1454793"/>
            <a:ext cx="9144000" cy="25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4"/>
          </p:nvPr>
        </p:nvSpPr>
        <p:spPr>
          <a:xfrm>
            <a:off x="322916" y="5029200"/>
            <a:ext cx="9144000" cy="8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2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41227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1"/>
          </p:nvPr>
        </p:nvSpPr>
        <p:spPr>
          <a:xfrm>
            <a:off x="5043488" y="244286"/>
            <a:ext cx="6843712" cy="596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8" name="Google Shape;128;p42"/>
          <p:cNvSpPr txBox="1">
            <a:spLocks noGrp="1"/>
          </p:cNvSpPr>
          <p:nvPr>
            <p:ph type="body" idx="2"/>
          </p:nvPr>
        </p:nvSpPr>
        <p:spPr>
          <a:xfrm>
            <a:off x="304800" y="2171700"/>
            <a:ext cx="4122737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3"/>
          <p:cNvSpPr txBox="1">
            <a:spLocks noGrp="1"/>
          </p:cNvSpPr>
          <p:nvPr>
            <p:ph type="title"/>
          </p:nvPr>
        </p:nvSpPr>
        <p:spPr>
          <a:xfrm>
            <a:off x="304801" y="244286"/>
            <a:ext cx="41227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>
            <a:spLocks noGrp="1"/>
          </p:cNvSpPr>
          <p:nvPr>
            <p:ph type="pic" idx="2"/>
          </p:nvPr>
        </p:nvSpPr>
        <p:spPr>
          <a:xfrm>
            <a:off x="5043488" y="244286"/>
            <a:ext cx="6843711" cy="5966014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3"/>
          <p:cNvSpPr txBox="1">
            <a:spLocks noGrp="1"/>
          </p:cNvSpPr>
          <p:nvPr>
            <p:ph type="body" idx="1"/>
          </p:nvPr>
        </p:nvSpPr>
        <p:spPr>
          <a:xfrm>
            <a:off x="304801" y="2171700"/>
            <a:ext cx="4122737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4"/>
          <p:cNvSpPr txBox="1"/>
          <p:nvPr/>
        </p:nvSpPr>
        <p:spPr>
          <a:xfrm>
            <a:off x="133351" y="2132106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Muchas gracias!</a:t>
            </a:r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body" idx="1"/>
          </p:nvPr>
        </p:nvSpPr>
        <p:spPr>
          <a:xfrm>
            <a:off x="30480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4"/>
          <p:cNvSpPr txBox="1">
            <a:spLocks noGrp="1"/>
          </p:cNvSpPr>
          <p:nvPr>
            <p:ph type="body" idx="2"/>
          </p:nvPr>
        </p:nvSpPr>
        <p:spPr>
          <a:xfrm>
            <a:off x="30480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4"/>
          <p:cNvSpPr txBox="1">
            <a:spLocks noGrp="1"/>
          </p:cNvSpPr>
          <p:nvPr>
            <p:ph type="body" idx="3"/>
          </p:nvPr>
        </p:nvSpPr>
        <p:spPr>
          <a:xfrm>
            <a:off x="394895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4"/>
          <p:cNvSpPr txBox="1">
            <a:spLocks noGrp="1"/>
          </p:cNvSpPr>
          <p:nvPr>
            <p:ph type="body" idx="4"/>
          </p:nvPr>
        </p:nvSpPr>
        <p:spPr>
          <a:xfrm>
            <a:off x="394895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4"/>
          <p:cNvSpPr txBox="1">
            <a:spLocks noGrp="1"/>
          </p:cNvSpPr>
          <p:nvPr>
            <p:ph type="body" idx="5"/>
          </p:nvPr>
        </p:nvSpPr>
        <p:spPr>
          <a:xfrm>
            <a:off x="759310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4"/>
          <p:cNvSpPr txBox="1">
            <a:spLocks noGrp="1"/>
          </p:cNvSpPr>
          <p:nvPr>
            <p:ph type="body" idx="6"/>
          </p:nvPr>
        </p:nvSpPr>
        <p:spPr>
          <a:xfrm>
            <a:off x="759310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rvey">
  <p:cSld name="Surve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5"/>
          <p:cNvSpPr/>
          <p:nvPr/>
        </p:nvSpPr>
        <p:spPr>
          <a:xfrm>
            <a:off x="5299710" y="1445839"/>
            <a:ext cx="1592580" cy="1592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82875" tIns="365750" rIns="182875" bIns="146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143" name="Google Shape;143;p45"/>
          <p:cNvSpPr txBox="1"/>
          <p:nvPr/>
        </p:nvSpPr>
        <p:spPr>
          <a:xfrm>
            <a:off x="2807462" y="3178119"/>
            <a:ext cx="6577076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favor, preencha a pesquisa da sessão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Template">
  <p:cSld name="End of Templa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6"/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layouts after this slide.</a:t>
            </a:r>
            <a:b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MX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They are not part of the official template.</a:t>
            </a:r>
            <a:endParaRPr sz="6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46" descr="Stop 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50" y="2114549"/>
            <a:ext cx="2628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alk-In">
  <p:cSld name="1_Walk-I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2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52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9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">
  <p:cSld name="1_Thank You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/>
        </p:nvSpPr>
        <p:spPr>
          <a:xfrm>
            <a:off x="133351" y="2132106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304800" y="3429000"/>
            <a:ext cx="34290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  <a:defRPr sz="3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304800" y="3924300"/>
            <a:ext cx="34290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/>
          <p:nvPr/>
        </p:nvSpPr>
        <p:spPr>
          <a:xfrm>
            <a:off x="6096000" y="3924300"/>
            <a:ext cx="5435600" cy="151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complete the session survey</a:t>
            </a:r>
            <a:endParaRPr/>
          </a:p>
        </p:txBody>
      </p:sp>
      <p:sp>
        <p:nvSpPr>
          <p:cNvPr id="62" name="Google Shape;62;p26"/>
          <p:cNvSpPr/>
          <p:nvPr/>
        </p:nvSpPr>
        <p:spPr>
          <a:xfrm>
            <a:off x="8017510" y="1875566"/>
            <a:ext cx="1592580" cy="1592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82875" tIns="365750" rIns="182875" bIns="146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Two Speakers">
  <p:cSld name="Title Slide - Two Speaker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ctrTitle"/>
          </p:nvPr>
        </p:nvSpPr>
        <p:spPr>
          <a:xfrm>
            <a:off x="322916" y="2400300"/>
            <a:ext cx="9144000" cy="186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0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body" idx="1"/>
          </p:nvPr>
        </p:nvSpPr>
        <p:spPr>
          <a:xfrm>
            <a:off x="322916" y="5029200"/>
            <a:ext cx="4323443" cy="8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2"/>
          </p:nvPr>
        </p:nvSpPr>
        <p:spPr>
          <a:xfrm>
            <a:off x="4972050" y="4686300"/>
            <a:ext cx="4486275" cy="34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3"/>
          </p:nvPr>
        </p:nvSpPr>
        <p:spPr>
          <a:xfrm>
            <a:off x="4972050" y="5029201"/>
            <a:ext cx="4486275" cy="8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subTitle" idx="4"/>
          </p:nvPr>
        </p:nvSpPr>
        <p:spPr>
          <a:xfrm>
            <a:off x="322916" y="1990726"/>
            <a:ext cx="9144000" cy="25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body" idx="5"/>
          </p:nvPr>
        </p:nvSpPr>
        <p:spPr>
          <a:xfrm>
            <a:off x="322916" y="4692845"/>
            <a:ext cx="4323443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6"/>
          </p:nvPr>
        </p:nvSpPr>
        <p:spPr>
          <a:xfrm>
            <a:off x="322916" y="1454793"/>
            <a:ext cx="9144000" cy="25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/>
          <p:nvPr/>
        </p:nvSpPr>
        <p:spPr>
          <a:xfrm>
            <a:off x="1104900" y="6391002"/>
            <a:ext cx="64770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2023, UG Peru Cloud, AWS User Group Perú y sus afiliadas. Todos los derechos reservados</a:t>
            </a:r>
            <a:r>
              <a:rPr lang="es-MX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Art">
  <p:cSld name="Title Only with Ar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11582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sz="1200" b="1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cap="none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cap="none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cap="none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  <p15:guide id="4" orient="horz" pos="936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1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886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57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dt" idx="10"/>
          </p:nvPr>
        </p:nvSpPr>
        <p:spPr>
          <a:xfrm>
            <a:off x="495300" y="6950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ftr" idx="11"/>
          </p:nvPr>
        </p:nvSpPr>
        <p:spPr>
          <a:xfrm>
            <a:off x="4038600" y="693102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9144000" y="6950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2" name="Google Shape;12;p15"/>
          <p:cNvSpPr txBox="1"/>
          <p:nvPr/>
        </p:nvSpPr>
        <p:spPr>
          <a:xfrm>
            <a:off x="1104900" y="6391002"/>
            <a:ext cx="64770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2024, UGConf “The Cloud Conference”, UGPerú Cloud y sus afiliadas. Todos los derechos reservados</a:t>
            </a:r>
            <a:r>
              <a:rPr lang="es-MX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5" descr="A black background with white text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 l="-1" t="39584" r="45892" b="43471"/>
          <a:stretch/>
        </p:blipFill>
        <p:spPr>
          <a:xfrm>
            <a:off x="261086" y="6395757"/>
            <a:ext cx="733425" cy="2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 descr="A white logo with a black background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968338" y="6439738"/>
            <a:ext cx="835735" cy="28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 descr="A logo with a black background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0217942" y="6308046"/>
            <a:ext cx="595315" cy="44648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3912">
          <p15:clr>
            <a:srgbClr val="F26B43"/>
          </p15:clr>
        </p15:guide>
        <p15:guide id="4" orient="horz" pos="1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svg"/><Relationship Id="rId11" Type="http://schemas.openxmlformats.org/officeDocument/2006/relationships/image" Target="../media/image36.svg"/><Relationship Id="rId5" Type="http://schemas.openxmlformats.org/officeDocument/2006/relationships/image" Target="../media/image53.png"/><Relationship Id="rId15" Type="http://schemas.openxmlformats.org/officeDocument/2006/relationships/image" Target="../media/image59.pn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image" Target="../media/image57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5" Type="http://schemas.openxmlformats.org/officeDocument/2006/relationships/image" Target="../media/image4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005B37C9-2A89-F290-DC54-8DA8C828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310B9773-6946-3C30-8470-F1A078ACC2D2}"/>
              </a:ext>
            </a:extLst>
          </p:cNvPr>
          <p:cNvSpPr txBox="1">
            <a:spLocks/>
          </p:cNvSpPr>
          <p:nvPr/>
        </p:nvSpPr>
        <p:spPr>
          <a:xfrm>
            <a:off x="490794" y="1307804"/>
            <a:ext cx="6445264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60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183F7A2F-9938-F397-B3C3-46AEC01B0D42}"/>
              </a:ext>
            </a:extLst>
          </p:cNvPr>
          <p:cNvSpPr txBox="1">
            <a:spLocks/>
          </p:cNvSpPr>
          <p:nvPr/>
        </p:nvSpPr>
        <p:spPr>
          <a:xfrm>
            <a:off x="490794" y="2689954"/>
            <a:ext cx="4973304" cy="300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CodeCatalyst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tiene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que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están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alojados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la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nube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Los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se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definen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mediante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estándar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devfile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, lo que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garantiza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todos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trabajan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un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proyecto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obtengan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experiencia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coherente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repetible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. </a:t>
            </a:r>
          </a:p>
        </p:txBody>
      </p:sp>
      <p:pic>
        <p:nvPicPr>
          <p:cNvPr id="4" name="Google Shape;304;g18740a45bed_0_84">
            <a:extLst>
              <a:ext uri="{FF2B5EF4-FFF2-40B4-BE49-F238E27FC236}">
                <a16:creationId xmlns:a16="http://schemas.microsoft.com/office/drawing/2014/main" id="{95178233-2CF1-42E5-7399-74D59A2F9B24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740" y="-850771"/>
            <a:ext cx="4380625" cy="21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Menú Crear entorno de desarrollo con AWS Cloud9 seleccionado">
            <a:extLst>
              <a:ext uri="{FF2B5EF4-FFF2-40B4-BE49-F238E27FC236}">
                <a16:creationId xmlns:a16="http://schemas.microsoft.com/office/drawing/2014/main" id="{AF829270-C3ED-5AB2-4511-9419997B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344" y="937419"/>
            <a:ext cx="4728119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F7F985E-F3EF-0C9C-0539-21F5CBC3E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7F76FC6-427C-522A-F87A-A0EA587BC05D}"/>
              </a:ext>
            </a:extLst>
          </p:cNvPr>
          <p:cNvSpPr txBox="1">
            <a:spLocks/>
          </p:cNvSpPr>
          <p:nvPr/>
        </p:nvSpPr>
        <p:spPr>
          <a:xfrm>
            <a:off x="1096708" y="2489028"/>
            <a:ext cx="9432608" cy="187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latin typeface="Helvetica Neue" panose="02000503000000020004" pitchFamily="2" charset="0"/>
              </a:rPr>
              <a:t>Caracteristicas</a:t>
            </a:r>
            <a:r>
              <a:rPr lang="en-US" sz="6600" b="1" dirty="0">
                <a:latin typeface="Helvetica Neue" panose="02000503000000020004" pitchFamily="2" charset="0"/>
              </a:rPr>
              <a:t> de IA </a:t>
            </a:r>
            <a:r>
              <a:rPr lang="en-US" sz="6600" b="1" dirty="0" err="1">
                <a:latin typeface="Helvetica Neue" panose="02000503000000020004" pitchFamily="2" charset="0"/>
              </a:rPr>
              <a:t>en</a:t>
            </a:r>
            <a:r>
              <a:rPr lang="en-US" sz="6600" b="1" dirty="0">
                <a:latin typeface="Helvetica Neue" panose="02000503000000020004" pitchFamily="2" charset="0"/>
              </a:rPr>
              <a:t> CodeCatalyst</a:t>
            </a:r>
            <a:endParaRPr lang="en-US" sz="66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FCA17817-9013-C021-6934-DAD79581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D5BCE092-D4A4-EC74-BD43-4C5A0889A7F4}"/>
              </a:ext>
            </a:extLst>
          </p:cNvPr>
          <p:cNvSpPr txBox="1">
            <a:spLocks/>
          </p:cNvSpPr>
          <p:nvPr/>
        </p:nvSpPr>
        <p:spPr>
          <a:xfrm>
            <a:off x="680396" y="462964"/>
            <a:ext cx="5734177" cy="139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latin typeface="Helvetica Neue" panose="02000503000000020004" pitchFamily="2" charset="0"/>
              </a:rPr>
              <a:t>Amazon Q Developer</a:t>
            </a:r>
            <a:endParaRPr lang="en-US" sz="4800" dirty="0">
              <a:latin typeface="Helvetica Neue" panose="02000503000000020004" pitchFamily="2" charset="0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BB18C9CE-8932-7D1A-54B3-760F515B2138}"/>
              </a:ext>
            </a:extLst>
          </p:cNvPr>
          <p:cNvSpPr txBox="1">
            <a:spLocks/>
          </p:cNvSpPr>
          <p:nvPr/>
        </p:nvSpPr>
        <p:spPr>
          <a:xfrm>
            <a:off x="680397" y="2439812"/>
            <a:ext cx="4571828" cy="35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</a:rPr>
              <a:t>Facilita</a:t>
            </a:r>
            <a:r>
              <a:rPr lang="en-US" sz="2400" dirty="0">
                <a:solidFill>
                  <a:schemeClr val="bg1"/>
                </a:solidFill>
              </a:rPr>
              <a:t> la </a:t>
            </a:r>
            <a:r>
              <a:rPr lang="en-US" sz="2400" b="1" dirty="0" err="1">
                <a:solidFill>
                  <a:schemeClr val="bg1"/>
                </a:solidFill>
              </a:rPr>
              <a:t>refactorización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código</a:t>
            </a:r>
            <a:r>
              <a:rPr lang="en-US" sz="2400" dirty="0">
                <a:solidFill>
                  <a:schemeClr val="bg1"/>
                </a:solidFill>
              </a:rPr>
              <a:t> con </a:t>
            </a:r>
            <a:r>
              <a:rPr lang="en-US" sz="2400" dirty="0" err="1">
                <a:solidFill>
                  <a:schemeClr val="bg1"/>
                </a:solidFill>
              </a:rPr>
              <a:t>sugerencias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inteligentes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corrige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errores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automáticamente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b="1" dirty="0">
                <a:solidFill>
                  <a:schemeClr val="bg1"/>
                </a:solidFill>
              </a:rPr>
              <a:t>fix</a:t>
            </a:r>
            <a:r>
              <a:rPr lang="en-US" sz="2400" dirty="0">
                <a:solidFill>
                  <a:schemeClr val="bg1"/>
                </a:solidFill>
              </a:rPr>
              <a:t>), </a:t>
            </a:r>
            <a:r>
              <a:rPr lang="en-US" sz="2400" dirty="0" err="1">
                <a:solidFill>
                  <a:schemeClr val="bg1"/>
                </a:solidFill>
              </a:rPr>
              <a:t>generación</a:t>
            </a:r>
            <a:r>
              <a:rPr lang="en-US" sz="2400" dirty="0">
                <a:solidFill>
                  <a:schemeClr val="bg1"/>
                </a:solidFill>
              </a:rPr>
              <a:t> de prompts para </a:t>
            </a:r>
            <a:r>
              <a:rPr lang="en-US" sz="2400" dirty="0" err="1">
                <a:solidFill>
                  <a:schemeClr val="bg1"/>
                </a:solidFill>
              </a:rPr>
              <a:t>interacciones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conversacionales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más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precisas</a:t>
            </a:r>
            <a:r>
              <a:rPr lang="en-US" sz="2400" dirty="0">
                <a:solidFill>
                  <a:schemeClr val="bg1"/>
                </a:solidFill>
              </a:rPr>
              <a:t>, y </a:t>
            </a:r>
            <a:r>
              <a:rPr lang="en-US" sz="2400" dirty="0" err="1">
                <a:solidFill>
                  <a:schemeClr val="bg1"/>
                </a:solidFill>
              </a:rPr>
              <a:t>proporciona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explicación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detallada</a:t>
            </a:r>
            <a:r>
              <a:rPr lang="en-US" sz="2400" dirty="0">
                <a:solidFill>
                  <a:schemeClr val="bg1"/>
                </a:solidFill>
              </a:rPr>
              <a:t> del </a:t>
            </a:r>
            <a:r>
              <a:rPr lang="en-US" sz="2400" dirty="0" err="1">
                <a:solidFill>
                  <a:schemeClr val="bg1"/>
                </a:solidFill>
              </a:rPr>
              <a:t>comportamiento</a:t>
            </a:r>
            <a:r>
              <a:rPr lang="en-US" sz="2400" dirty="0">
                <a:solidFill>
                  <a:schemeClr val="bg1"/>
                </a:solidFill>
              </a:rPr>
              <a:t> del </a:t>
            </a:r>
            <a:r>
              <a:rPr lang="en-US" sz="2400" dirty="0" err="1">
                <a:solidFill>
                  <a:schemeClr val="bg1"/>
                </a:solidFill>
              </a:rPr>
              <a:t>código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6A4EB-52E6-6820-8FEE-B4B84454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29" y="1455753"/>
            <a:ext cx="5980925" cy="39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6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255E9B7A-2D13-3524-96BF-53146C91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g18740a45bed_0_84">
            <a:extLst>
              <a:ext uri="{FF2B5EF4-FFF2-40B4-BE49-F238E27FC236}">
                <a16:creationId xmlns:a16="http://schemas.microsoft.com/office/drawing/2014/main" id="{8D957331-74B7-BF23-3278-D3AFCB1E0764}"/>
              </a:ext>
            </a:extLst>
          </p:cNvPr>
          <p:cNvSpPr txBox="1">
            <a:spLocks/>
          </p:cNvSpPr>
          <p:nvPr/>
        </p:nvSpPr>
        <p:spPr>
          <a:xfrm>
            <a:off x="534859" y="1501455"/>
            <a:ext cx="5114827" cy="239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Amazon Q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analiza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problemas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y propone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soluciones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basadas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en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el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código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del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repositorio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Descompone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problemas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en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tareas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manejables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,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agilizando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la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asignación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de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trabajo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Genera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descripciones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detalladas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de solicitudes de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extracción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al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comparar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ramas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Resume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opiniones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y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sentimientos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de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los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revisores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sobre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 solicitudes de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+mn-lt"/>
              </a:rPr>
              <a:t>cambios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</a:p>
        </p:txBody>
      </p:sp>
      <p:sp>
        <p:nvSpPr>
          <p:cNvPr id="4" name="Google Shape;302;g18740a45bed_0_84">
            <a:extLst>
              <a:ext uri="{FF2B5EF4-FFF2-40B4-BE49-F238E27FC236}">
                <a16:creationId xmlns:a16="http://schemas.microsoft.com/office/drawing/2014/main" id="{6BAF07AF-E858-7BB5-CF14-00ABB9AA9EC2}"/>
              </a:ext>
            </a:extLst>
          </p:cNvPr>
          <p:cNvSpPr txBox="1">
            <a:spLocks/>
          </p:cNvSpPr>
          <p:nvPr/>
        </p:nvSpPr>
        <p:spPr>
          <a:xfrm>
            <a:off x="534859" y="444612"/>
            <a:ext cx="10858754" cy="79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latin typeface="Helvetica Neue" panose="02000503000000020004" pitchFamily="2" charset="0"/>
              </a:rPr>
              <a:t>Amazon </a:t>
            </a:r>
            <a:r>
              <a:rPr lang="en-US" sz="4400" b="1" dirty="0" err="1">
                <a:latin typeface="Helvetica Neue" panose="02000503000000020004" pitchFamily="2" charset="0"/>
              </a:rPr>
              <a:t>CodaCatalyst</a:t>
            </a:r>
            <a:r>
              <a:rPr lang="en-US" sz="4400" b="1" dirty="0">
                <a:latin typeface="Helvetica Neue" panose="02000503000000020004" pitchFamily="2" charset="0"/>
              </a:rPr>
              <a:t> con Amazon Q</a:t>
            </a:r>
            <a:endParaRPr lang="en-US" sz="4400" dirty="0"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41DA6-DD84-B4B9-428F-882F7662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863" y="1635933"/>
            <a:ext cx="6018106" cy="42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01DEC6A-3477-5877-7714-33C2E3BF2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9903-CB3B-488E-56B3-911D2AC9A1D8}"/>
              </a:ext>
            </a:extLst>
          </p:cNvPr>
          <p:cNvSpPr txBox="1">
            <a:spLocks/>
          </p:cNvSpPr>
          <p:nvPr/>
        </p:nvSpPr>
        <p:spPr>
          <a:xfrm>
            <a:off x="985962" y="2839064"/>
            <a:ext cx="8843133" cy="11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>
                <a:latin typeface="Helvetica Neue" panose="02000503000000020004" pitchFamily="2" charset="0"/>
              </a:rPr>
              <a:t>Caso practico y demo</a:t>
            </a:r>
            <a:endParaRPr lang="en-PE" sz="6000" dirty="0"/>
          </a:p>
        </p:txBody>
      </p:sp>
    </p:spTree>
    <p:extLst>
      <p:ext uri="{BB962C8B-B14F-4D97-AF65-F5344CB8AC3E}">
        <p14:creationId xmlns:p14="http://schemas.microsoft.com/office/powerpoint/2010/main" val="14500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EC22642-7963-959B-E8AB-1CDE46F1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g18740a45bed_0_84">
            <a:extLst>
              <a:ext uri="{FF2B5EF4-FFF2-40B4-BE49-F238E27FC236}">
                <a16:creationId xmlns:a16="http://schemas.microsoft.com/office/drawing/2014/main" id="{65464B89-AFAF-B4EB-D981-E215F75F56DE}"/>
              </a:ext>
            </a:extLst>
          </p:cNvPr>
          <p:cNvSpPr txBox="1">
            <a:spLocks/>
          </p:cNvSpPr>
          <p:nvPr/>
        </p:nvSpPr>
        <p:spPr>
          <a:xfrm>
            <a:off x="873100" y="1943635"/>
            <a:ext cx="10445799" cy="361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 tienda online que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necesita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actualizar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continuamente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sus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microservicios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CodeCatalyst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ayuda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automatizar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desde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commit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repositorio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hasta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despliegue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producción</a:t>
            </a:r>
            <a:r>
              <a:rPr lang="en-US" sz="3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86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5C3391F-81BE-3F72-8529-D2FD0DCEA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E0ACEEE-9343-4DB3-BAF3-07CB4B9393A8}"/>
              </a:ext>
            </a:extLst>
          </p:cNvPr>
          <p:cNvSpPr txBox="1">
            <a:spLocks/>
          </p:cNvSpPr>
          <p:nvPr/>
        </p:nvSpPr>
        <p:spPr>
          <a:xfrm>
            <a:off x="1097280" y="3011726"/>
            <a:ext cx="6822240" cy="192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Solución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4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propuesta</a:t>
            </a:r>
            <a:endParaRPr lang="en-US" sz="4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AF86BEAF-28F2-A707-10A0-F3C1BEDA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:a16="http://schemas.microsoft.com/office/drawing/2014/main" id="{A79FFCAB-D3A1-B668-1270-EAE32C07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854726" y="2681844"/>
            <a:ext cx="707136" cy="70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CB00C9C8-EE54-D0A2-62A4-60155277C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017" y="3403951"/>
            <a:ext cx="11486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CodeCatalyst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1FF0411-068E-62C7-2564-8EEB1FF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rot="21232082">
            <a:off x="10558921" y="4754948"/>
            <a:ext cx="424281" cy="4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CFA5A41-098F-A939-F935-11E91B2C3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rot="21232082">
            <a:off x="8781470" y="4761450"/>
            <a:ext cx="424281" cy="4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8B549F88-B9E3-D429-7346-F2A87532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rot="21232082">
            <a:off x="6875551" y="4790492"/>
            <a:ext cx="424281" cy="4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EAE0D615-FA23-06E5-F91A-670C3F1E9002}"/>
              </a:ext>
            </a:extLst>
          </p:cNvPr>
          <p:cNvSpPr txBox="1">
            <a:spLocks noChangeArrowheads="1"/>
          </p:cNvSpPr>
          <p:nvPr/>
        </p:nvSpPr>
        <p:spPr bwMode="auto">
          <a:xfrm rot="21232082">
            <a:off x="6413215" y="5134217"/>
            <a:ext cx="1196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PRD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C275E3E-4DF5-957B-2EAF-C26292171D1C}"/>
              </a:ext>
            </a:extLst>
          </p:cNvPr>
          <p:cNvSpPr txBox="1">
            <a:spLocks noChangeArrowheads="1"/>
          </p:cNvSpPr>
          <p:nvPr/>
        </p:nvSpPr>
        <p:spPr bwMode="auto">
          <a:xfrm rot="21232082">
            <a:off x="8244850" y="5197622"/>
            <a:ext cx="1196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QAS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A42D9D8D-A5C3-DFF8-1C28-1DFA452B0051}"/>
              </a:ext>
            </a:extLst>
          </p:cNvPr>
          <p:cNvSpPr txBox="1">
            <a:spLocks noChangeArrowheads="1"/>
          </p:cNvSpPr>
          <p:nvPr/>
        </p:nvSpPr>
        <p:spPr bwMode="auto">
          <a:xfrm rot="21232082">
            <a:off x="10153855" y="5088431"/>
            <a:ext cx="11967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</a:t>
            </a:r>
          </a:p>
        </p:txBody>
      </p:sp>
      <p:pic>
        <p:nvPicPr>
          <p:cNvPr id="13" name="Picture 2" descr="GitHub Logos and Usage · GitHub">
            <a:extLst>
              <a:ext uri="{FF2B5EF4-FFF2-40B4-BE49-F238E27FC236}">
                <a16:creationId xmlns:a16="http://schemas.microsoft.com/office/drawing/2014/main" id="{56C46F64-0061-652A-4A1A-638DD909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09" y="1160947"/>
            <a:ext cx="584278" cy="5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6B6C811E-F2B8-AB70-237D-277A350B8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21" y="1797850"/>
            <a:ext cx="7477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5" name="Picture 6" descr="Jira logo - Iconos Social Media y Logos">
            <a:extLst>
              <a:ext uri="{FF2B5EF4-FFF2-40B4-BE49-F238E27FC236}">
                <a16:creationId xmlns:a16="http://schemas.microsoft.com/office/drawing/2014/main" id="{0E027C01-7725-0CF2-A8C8-6ADF6D57F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580" y="1159325"/>
            <a:ext cx="584278" cy="5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D4AD90-901B-43C3-46E4-8B2BBFC02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930" y="1797850"/>
            <a:ext cx="9403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Jira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87FA94-659F-9E6D-7A50-45E45BC86F43}"/>
              </a:ext>
            </a:extLst>
          </p:cNvPr>
          <p:cNvSpPr/>
          <p:nvPr/>
        </p:nvSpPr>
        <p:spPr>
          <a:xfrm>
            <a:off x="6034442" y="705786"/>
            <a:ext cx="5506007" cy="2883754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CI/CD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B388F2-D714-C6E1-B606-D48FF10B6826}"/>
              </a:ext>
            </a:extLst>
          </p:cNvPr>
          <p:cNvSpPr/>
          <p:nvPr/>
        </p:nvSpPr>
        <p:spPr>
          <a:xfrm>
            <a:off x="6322893" y="4065177"/>
            <a:ext cx="1455100" cy="1796261"/>
          </a:xfrm>
          <a:prstGeom prst="rect">
            <a:avLst/>
          </a:prstGeom>
          <a:noFill/>
          <a:ln w="158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745F0A-AD4B-FEBE-A03B-B3D3AF309B31}"/>
              </a:ext>
            </a:extLst>
          </p:cNvPr>
          <p:cNvSpPr/>
          <p:nvPr/>
        </p:nvSpPr>
        <p:spPr>
          <a:xfrm>
            <a:off x="8181974" y="4055452"/>
            <a:ext cx="1445717" cy="1796261"/>
          </a:xfrm>
          <a:prstGeom prst="rect">
            <a:avLst/>
          </a:prstGeom>
          <a:noFill/>
          <a:ln w="158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02BD0B-FA13-263B-0902-E12F3C1CE05C}"/>
              </a:ext>
            </a:extLst>
          </p:cNvPr>
          <p:cNvSpPr/>
          <p:nvPr/>
        </p:nvSpPr>
        <p:spPr>
          <a:xfrm>
            <a:off x="9985898" y="4055452"/>
            <a:ext cx="1455100" cy="1796261"/>
          </a:xfrm>
          <a:prstGeom prst="rect">
            <a:avLst/>
          </a:prstGeom>
          <a:noFill/>
          <a:ln w="158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62DA00-07F0-C995-CC11-F1094897C5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0413" y="1773864"/>
            <a:ext cx="707136" cy="7071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7F7871-92AC-1E05-5A23-E34F7ACA95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8876" y="1241786"/>
            <a:ext cx="707136" cy="7071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6096D5-8D90-BAB9-57C8-016DCCD42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3230" y="2396760"/>
            <a:ext cx="707136" cy="7071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28B633-D942-A331-207E-4E2F16357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4949" y="1816303"/>
            <a:ext cx="707136" cy="7071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2A8BF4-92E1-B5D8-CFB4-141876F829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5380" y="1816303"/>
            <a:ext cx="707136" cy="7071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3C4F28C-50D3-8DD5-3FC6-AD9917E08489}"/>
              </a:ext>
            </a:extLst>
          </p:cNvPr>
          <p:cNvSpPr txBox="1"/>
          <p:nvPr/>
        </p:nvSpPr>
        <p:spPr>
          <a:xfrm>
            <a:off x="6469940" y="2525327"/>
            <a:ext cx="687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9508C4-3CF9-B3D7-8090-C3A7328002E6}"/>
              </a:ext>
            </a:extLst>
          </p:cNvPr>
          <p:cNvSpPr txBox="1"/>
          <p:nvPr/>
        </p:nvSpPr>
        <p:spPr>
          <a:xfrm>
            <a:off x="7857453" y="1962315"/>
            <a:ext cx="707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B94A49-3C6E-DDC7-EF1F-D110192B173C}"/>
              </a:ext>
            </a:extLst>
          </p:cNvPr>
          <p:cNvSpPr txBox="1"/>
          <p:nvPr/>
        </p:nvSpPr>
        <p:spPr>
          <a:xfrm>
            <a:off x="7944717" y="3122842"/>
            <a:ext cx="55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D6A185-61B2-DBF1-3780-8261D44208DE}"/>
              </a:ext>
            </a:extLst>
          </p:cNvPr>
          <p:cNvSpPr txBox="1"/>
          <p:nvPr/>
        </p:nvSpPr>
        <p:spPr>
          <a:xfrm>
            <a:off x="10428563" y="1484964"/>
            <a:ext cx="70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Deploy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7563580C-BBB6-5A58-DB7A-CECFDA743DC3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 rot="5400000">
            <a:off x="8143827" y="1430056"/>
            <a:ext cx="1541738" cy="3728505"/>
          </a:xfrm>
          <a:prstGeom prst="curvedConnector3">
            <a:avLst>
              <a:gd name="adj1" fmla="val 5706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D6B80BA-46A9-3D0A-631B-6B5631184813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rot="5400000">
            <a:off x="9075885" y="2352388"/>
            <a:ext cx="1532013" cy="1874115"/>
          </a:xfrm>
          <a:prstGeom prst="curvedConnector3">
            <a:avLst>
              <a:gd name="adj1" fmla="val 67053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4A57825-6468-BA86-C472-B720341407C1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 rot="5400000">
            <a:off x="9980192" y="3256695"/>
            <a:ext cx="1532013" cy="655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52B82CF-9103-EC68-2407-5BF210CC9F9B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7177549" y="1595354"/>
            <a:ext cx="711327" cy="532078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DF4F5531-A731-0003-5871-77D0BBCEB36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7177549" y="2127432"/>
            <a:ext cx="725681" cy="622896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F275ADD-1ECA-212A-9F5C-3B271375D121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8610366" y="2169871"/>
            <a:ext cx="574583" cy="580457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1E2F3AE-E279-B626-6892-46B424C4C8F8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9892085" y="2169871"/>
            <a:ext cx="5332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B065C7-AB0A-68D1-5846-65828413F16D}"/>
              </a:ext>
            </a:extLst>
          </p:cNvPr>
          <p:cNvSpPr txBox="1"/>
          <p:nvPr/>
        </p:nvSpPr>
        <p:spPr>
          <a:xfrm>
            <a:off x="6461052" y="4136922"/>
            <a:ext cx="1222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Environment PRD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8DEC1B-19A8-405A-9F48-BED324DE7BBC}"/>
              </a:ext>
            </a:extLst>
          </p:cNvPr>
          <p:cNvSpPr txBox="1"/>
          <p:nvPr/>
        </p:nvSpPr>
        <p:spPr>
          <a:xfrm>
            <a:off x="8377756" y="4150756"/>
            <a:ext cx="122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Environment QAS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350FF-BB19-9B8E-0B7E-5509C9953923}"/>
              </a:ext>
            </a:extLst>
          </p:cNvPr>
          <p:cNvSpPr txBox="1"/>
          <p:nvPr/>
        </p:nvSpPr>
        <p:spPr>
          <a:xfrm>
            <a:off x="10051892" y="4163156"/>
            <a:ext cx="121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/>
                </a:solidFill>
              </a:rPr>
              <a:t>Environment DEV</a:t>
            </a:r>
          </a:p>
        </p:txBody>
      </p:sp>
      <p:pic>
        <p:nvPicPr>
          <p:cNvPr id="99" name="Graphic 6" descr="General resource icon.">
            <a:extLst>
              <a:ext uri="{FF2B5EF4-FFF2-40B4-BE49-F238E27FC236}">
                <a16:creationId xmlns:a16="http://schemas.microsoft.com/office/drawing/2014/main" id="{64A3E89C-CD6D-D333-D842-F6334A315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 flipH="1">
            <a:off x="844304" y="3146850"/>
            <a:ext cx="677749" cy="67774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15">
            <a:extLst>
              <a:ext uri="{FF2B5EF4-FFF2-40B4-BE49-F238E27FC236}">
                <a16:creationId xmlns:a16="http://schemas.microsoft.com/office/drawing/2014/main" id="{0EE47D86-55EF-6EA9-E6DD-431ED9B3C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652" y="3845928"/>
            <a:ext cx="10730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 Team</a:t>
            </a:r>
          </a:p>
        </p:txBody>
      </p:sp>
      <p:pic>
        <p:nvPicPr>
          <p:cNvPr id="101" name="Graphic 6" descr="General resource icon.">
            <a:extLst>
              <a:ext uri="{FF2B5EF4-FFF2-40B4-BE49-F238E27FC236}">
                <a16:creationId xmlns:a16="http://schemas.microsoft.com/office/drawing/2014/main" id="{1D702BF6-5860-7EBD-614B-3594DD120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 flipH="1">
            <a:off x="856905" y="4562387"/>
            <a:ext cx="677749" cy="67774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5">
            <a:extLst>
              <a:ext uri="{FF2B5EF4-FFF2-40B4-BE49-F238E27FC236}">
                <a16:creationId xmlns:a16="http://schemas.microsoft.com/office/drawing/2014/main" id="{28DA6E5B-C386-DB67-40AE-0333812F5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53" y="5261465"/>
            <a:ext cx="10730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Operations Team</a:t>
            </a:r>
          </a:p>
        </p:txBody>
      </p:sp>
      <p:sp>
        <p:nvSpPr>
          <p:cNvPr id="105" name="Rectangle 104" descr="Generic group dashed.">
            <a:extLst>
              <a:ext uri="{FF2B5EF4-FFF2-40B4-BE49-F238E27FC236}">
                <a16:creationId xmlns:a16="http://schemas.microsoft.com/office/drawing/2014/main" id="{619C6A28-02E4-C298-9F12-C7DA16075217}"/>
              </a:ext>
            </a:extLst>
          </p:cNvPr>
          <p:cNvSpPr/>
          <p:nvPr/>
        </p:nvSpPr>
        <p:spPr>
          <a:xfrm>
            <a:off x="484048" y="2523439"/>
            <a:ext cx="1538917" cy="3358606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Identity Center Groups</a:t>
            </a:r>
          </a:p>
        </p:txBody>
      </p:sp>
      <p:pic>
        <p:nvPicPr>
          <p:cNvPr id="107" name="Graphic 8" descr="Generic application resource icon for the General Icons category.">
            <a:extLst>
              <a:ext uri="{FF2B5EF4-FFF2-40B4-BE49-F238E27FC236}">
                <a16:creationId xmlns:a16="http://schemas.microsoft.com/office/drawing/2014/main" id="{5F10EC77-776C-8DB5-0BF8-6BE551F2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792267" y="47809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8" descr="Generic application resource icon for the General Icons category.">
            <a:extLst>
              <a:ext uri="{FF2B5EF4-FFF2-40B4-BE49-F238E27FC236}">
                <a16:creationId xmlns:a16="http://schemas.microsoft.com/office/drawing/2014/main" id="{F5EA134D-D29E-CE8A-917B-3C2D2141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4003099" y="47720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Graphic 8" descr="Generic application resource icon for the General Icons category.">
            <a:extLst>
              <a:ext uri="{FF2B5EF4-FFF2-40B4-BE49-F238E27FC236}">
                <a16:creationId xmlns:a16="http://schemas.microsoft.com/office/drawing/2014/main" id="{1A881CBB-603F-78E9-666C-8BE33E511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5122024" y="47794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5">
            <a:extLst>
              <a:ext uri="{FF2B5EF4-FFF2-40B4-BE49-F238E27FC236}">
                <a16:creationId xmlns:a16="http://schemas.microsoft.com/office/drawing/2014/main" id="{E54172D1-B533-2497-C18E-F62A42719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414" y="5229441"/>
            <a:ext cx="10730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Project app frontend</a:t>
            </a:r>
          </a:p>
        </p:txBody>
      </p:sp>
      <p:sp>
        <p:nvSpPr>
          <p:cNvPr id="111" name="TextBox 15">
            <a:extLst>
              <a:ext uri="{FF2B5EF4-FFF2-40B4-BE49-F238E27FC236}">
                <a16:creationId xmlns:a16="http://schemas.microsoft.com/office/drawing/2014/main" id="{F2951D0C-1CF2-73FF-ACB4-222925724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3" y="5229441"/>
            <a:ext cx="11770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Project </a:t>
            </a:r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infraestructure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5">
            <a:extLst>
              <a:ext uri="{FF2B5EF4-FFF2-40B4-BE49-F238E27FC236}">
                <a16:creationId xmlns:a16="http://schemas.microsoft.com/office/drawing/2014/main" id="{0DCAF317-FF2D-3FC5-CE31-2F71AAFB0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99" y="5244659"/>
            <a:ext cx="10730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Project app backend</a:t>
            </a:r>
          </a:p>
        </p:txBody>
      </p:sp>
      <p:sp>
        <p:nvSpPr>
          <p:cNvPr id="113" name="Rectangle 112" descr="Generic group dashed.">
            <a:extLst>
              <a:ext uri="{FF2B5EF4-FFF2-40B4-BE49-F238E27FC236}">
                <a16:creationId xmlns:a16="http://schemas.microsoft.com/office/drawing/2014/main" id="{AE6DF6CD-F055-7D75-462C-E3FBF5B3621E}"/>
              </a:ext>
            </a:extLst>
          </p:cNvPr>
          <p:cNvSpPr/>
          <p:nvPr/>
        </p:nvSpPr>
        <p:spPr>
          <a:xfrm>
            <a:off x="2476413" y="4354806"/>
            <a:ext cx="3418825" cy="1496907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CodeCatalyst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Spaces</a:t>
            </a:r>
          </a:p>
        </p:txBody>
      </p:sp>
      <p:cxnSp>
        <p:nvCxnSpPr>
          <p:cNvPr id="126" name="Curved Connector 125">
            <a:extLst>
              <a:ext uri="{FF2B5EF4-FFF2-40B4-BE49-F238E27FC236}">
                <a16:creationId xmlns:a16="http://schemas.microsoft.com/office/drawing/2014/main" id="{BAD74506-F4B6-BE68-1DC6-E75AEAE31E73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22965" y="2899012"/>
            <a:ext cx="1833804" cy="1303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310CA0D9-40A3-D2BA-CC53-399C6557D758}"/>
              </a:ext>
            </a:extLst>
          </p:cNvPr>
          <p:cNvCxnSpPr>
            <a:cxnSpLocks/>
            <a:stCxn id="113" idx="0"/>
            <a:endCxn id="5" idx="1"/>
          </p:cNvCxnSpPr>
          <p:nvPr/>
        </p:nvCxnSpPr>
        <p:spPr>
          <a:xfrm rot="16200000" flipV="1">
            <a:off x="3360579" y="3529559"/>
            <a:ext cx="1319394" cy="331100"/>
          </a:xfrm>
          <a:prstGeom prst="curvedConnector4">
            <a:avLst>
              <a:gd name="adj1" fmla="val 36601"/>
              <a:gd name="adj2" fmla="val 3124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 descr="Generic group dashed.">
            <a:extLst>
              <a:ext uri="{FF2B5EF4-FFF2-40B4-BE49-F238E27FC236}">
                <a16:creationId xmlns:a16="http://schemas.microsoft.com/office/drawing/2014/main" id="{5BEA48F9-0158-104A-62B0-DF7360795813}"/>
              </a:ext>
            </a:extLst>
          </p:cNvPr>
          <p:cNvSpPr/>
          <p:nvPr/>
        </p:nvSpPr>
        <p:spPr>
          <a:xfrm>
            <a:off x="493000" y="708301"/>
            <a:ext cx="3056465" cy="1496907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CodeCatalyst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Integration</a:t>
            </a:r>
          </a:p>
        </p:txBody>
      </p:sp>
      <p:pic>
        <p:nvPicPr>
          <p:cNvPr id="1026" name="Picture 2" descr="Gitlab, logo, logos icon - Free download on Iconfinder">
            <a:extLst>
              <a:ext uri="{FF2B5EF4-FFF2-40B4-BE49-F238E27FC236}">
                <a16:creationId xmlns:a16="http://schemas.microsoft.com/office/drawing/2014/main" id="{305E3C55-F4AA-284F-0A5C-7CDBDDFE3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136" y="1112861"/>
            <a:ext cx="677205" cy="67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TextBox 15">
            <a:extLst>
              <a:ext uri="{FF2B5EF4-FFF2-40B4-BE49-F238E27FC236}">
                <a16:creationId xmlns:a16="http://schemas.microsoft.com/office/drawing/2014/main" id="{FFF22DE7-2C30-006F-6ED9-45038AA4E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668" y="1797850"/>
            <a:ext cx="10730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GitLab</a:t>
            </a:r>
          </a:p>
        </p:txBody>
      </p: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654573EB-20F8-B649-9393-609A210542E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61862" y="2529316"/>
            <a:ext cx="1447985" cy="506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 descr="Generic group dashed.">
            <a:extLst>
              <a:ext uri="{FF2B5EF4-FFF2-40B4-BE49-F238E27FC236}">
                <a16:creationId xmlns:a16="http://schemas.microsoft.com/office/drawing/2014/main" id="{DC4A745D-BA52-5FE8-CE52-8DF7D0CDC326}"/>
              </a:ext>
            </a:extLst>
          </p:cNvPr>
          <p:cNvSpPr/>
          <p:nvPr/>
        </p:nvSpPr>
        <p:spPr>
          <a:xfrm>
            <a:off x="3807374" y="708301"/>
            <a:ext cx="1937359" cy="1496907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CodeCatalyst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Environments</a:t>
            </a:r>
          </a:p>
        </p:txBody>
      </p:sp>
      <p:pic>
        <p:nvPicPr>
          <p:cNvPr id="1036" name="Picture 12" descr="Free High-Quality Visual Studio Code Logo for Creative Design">
            <a:extLst>
              <a:ext uri="{FF2B5EF4-FFF2-40B4-BE49-F238E27FC236}">
                <a16:creationId xmlns:a16="http://schemas.microsoft.com/office/drawing/2014/main" id="{5FF8DCCD-B1BD-C358-6F9E-A4C8049E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997" y="1166894"/>
            <a:ext cx="793676" cy="7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5">
            <a:extLst>
              <a:ext uri="{FF2B5EF4-FFF2-40B4-BE49-F238E27FC236}">
                <a16:creationId xmlns:a16="http://schemas.microsoft.com/office/drawing/2014/main" id="{8781BBD0-34B7-C786-1043-8BA33B2B6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0" y="1845624"/>
            <a:ext cx="10730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VisualCode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BCCBC8CB-025B-88F1-70CA-016240C1F0BB}"/>
              </a:ext>
            </a:extLst>
          </p:cNvPr>
          <p:cNvCxnSpPr>
            <a:cxnSpLocks/>
            <a:stCxn id="170" idx="2"/>
            <a:endCxn id="5" idx="0"/>
          </p:cNvCxnSpPr>
          <p:nvPr/>
        </p:nvCxnSpPr>
        <p:spPr>
          <a:xfrm rot="5400000">
            <a:off x="4253856" y="2159646"/>
            <a:ext cx="476636" cy="5677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urved Connector 176">
            <a:extLst>
              <a:ext uri="{FF2B5EF4-FFF2-40B4-BE49-F238E27FC236}">
                <a16:creationId xmlns:a16="http://schemas.microsoft.com/office/drawing/2014/main" id="{730413DA-B4C6-A03A-B374-152B9532263D}"/>
              </a:ext>
            </a:extLst>
          </p:cNvPr>
          <p:cNvCxnSpPr>
            <a:cxnSpLocks/>
            <a:stCxn id="144" idx="2"/>
          </p:cNvCxnSpPr>
          <p:nvPr/>
        </p:nvCxnSpPr>
        <p:spPr>
          <a:xfrm rot="16200000" flipH="1">
            <a:off x="2639421" y="1587019"/>
            <a:ext cx="597118" cy="18334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8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body" idx="1"/>
          </p:nvPr>
        </p:nvSpPr>
        <p:spPr>
          <a:xfrm>
            <a:off x="444256" y="1263468"/>
            <a:ext cx="36671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s-ES_tradnl" dirty="0"/>
              <a:t>Conclusión</a:t>
            </a:r>
            <a:endParaRPr dirty="0"/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87A3C73-DAD4-08CA-2A6C-3847F4FE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3" y="3429000"/>
            <a:ext cx="2108200" cy="2108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188A5C-B747-8440-EEB6-CA7D1E8F6805}"/>
              </a:ext>
            </a:extLst>
          </p:cNvPr>
          <p:cNvSpPr txBox="1">
            <a:spLocks/>
          </p:cNvSpPr>
          <p:nvPr/>
        </p:nvSpPr>
        <p:spPr>
          <a:xfrm>
            <a:off x="726754" y="5536629"/>
            <a:ext cx="2108200" cy="68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</a:rPr>
              <a:t>Linkedin</a:t>
            </a:r>
            <a:endParaRPr lang="en-PE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DAD87E-1EAF-6E40-E4BD-274E1CAA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67" y="3428429"/>
            <a:ext cx="2108200" cy="21082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9DA113A-B51F-5039-3ECE-3D2A20AB683E}"/>
              </a:ext>
            </a:extLst>
          </p:cNvPr>
          <p:cNvSpPr txBox="1">
            <a:spLocks/>
          </p:cNvSpPr>
          <p:nvPr/>
        </p:nvSpPr>
        <p:spPr>
          <a:xfrm>
            <a:off x="3305566" y="5536628"/>
            <a:ext cx="2108200" cy="68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</a:rPr>
              <a:t>GitHub</a:t>
            </a:r>
            <a:endParaRPr lang="en-PE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56;p80">
            <a:extLst>
              <a:ext uri="{FF2B5EF4-FFF2-40B4-BE49-F238E27FC236}">
                <a16:creationId xmlns:a16="http://schemas.microsoft.com/office/drawing/2014/main" id="{B09FCFDC-6E29-2F69-3B07-CFF3915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16654" y="656801"/>
            <a:ext cx="7131380" cy="2340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725" rIns="0" bIns="109725" anchor="t" anchorCtr="0">
            <a:noAutofit/>
          </a:bodyPr>
          <a:lstStyle/>
          <a:p>
            <a:pPr algn="ctr"/>
            <a:r>
              <a:rPr lang="en-US" sz="6000" b="1" dirty="0">
                <a:latin typeface="Helvetica Neue" panose="02000503000000020004" pitchFamily="2" charset="0"/>
              </a:rPr>
              <a:t>"</a:t>
            </a:r>
            <a:r>
              <a:rPr lang="en-US" sz="6000" b="1" dirty="0" err="1">
                <a:latin typeface="Helvetica Neue" panose="02000503000000020004" pitchFamily="2" charset="0"/>
              </a:rPr>
              <a:t>Sumergete</a:t>
            </a:r>
            <a:r>
              <a:rPr lang="en-US" sz="6000" b="1" dirty="0">
                <a:latin typeface="Helvetica Neue" panose="02000503000000020004" pitchFamily="2" charset="0"/>
              </a:rPr>
              <a:t> </a:t>
            </a:r>
            <a:r>
              <a:rPr lang="en-US" sz="6000" b="1" dirty="0" err="1">
                <a:latin typeface="Helvetica Neue" panose="02000503000000020004" pitchFamily="2" charset="0"/>
              </a:rPr>
              <a:t>en</a:t>
            </a:r>
            <a:r>
              <a:rPr lang="en-US" sz="6000" b="1" dirty="0">
                <a:latin typeface="Helvetica Neue" panose="02000503000000020004" pitchFamily="2" charset="0"/>
              </a:rPr>
              <a:t> CodeCatalyst y sus feature de IA"</a:t>
            </a:r>
            <a:endParaRPr lang="en-US" sz="6000" b="1" dirty="0"/>
          </a:p>
        </p:txBody>
      </p:sp>
      <p:sp>
        <p:nvSpPr>
          <p:cNvPr id="10" name="Google Shape;357;p80">
            <a:extLst>
              <a:ext uri="{FF2B5EF4-FFF2-40B4-BE49-F238E27FC236}">
                <a16:creationId xmlns:a16="http://schemas.microsoft.com/office/drawing/2014/main" id="{70DB883B-8FEF-F312-F852-40066DC2FA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3890" y="877668"/>
            <a:ext cx="21207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indent="0">
              <a:buSzPts val="800"/>
            </a:pPr>
            <a:r>
              <a:rPr lang="en-US" b="1" i="0" dirty="0">
                <a:solidFill>
                  <a:srgbClr val="FFFFFF"/>
                </a:solidFill>
                <a:effectLst/>
                <a:latin typeface="Poppins" pitchFamily="2" charset="77"/>
              </a:rPr>
              <a:t>UGCONF PERU 2024 &amp; SERVERLESSDAYS LIMA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1" name="Google Shape;358;p80">
            <a:extLst>
              <a:ext uri="{FF2B5EF4-FFF2-40B4-BE49-F238E27FC236}">
                <a16:creationId xmlns:a16="http://schemas.microsoft.com/office/drawing/2014/main" id="{285E7FAE-4720-1F56-7C01-203EDA422D2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17102" y="4124520"/>
            <a:ext cx="3767516" cy="7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indent="0" algn="ctr">
              <a:buSzPts val="1400"/>
            </a:pPr>
            <a:r>
              <a:rPr lang="en-US" sz="2800" b="1" dirty="0"/>
              <a:t>Hassel Muñoz</a:t>
            </a:r>
            <a:endParaRPr lang="es" sz="28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/>
              <a:t>Cloud Solution Architect</a:t>
            </a:r>
            <a:endParaRPr b="1" dirty="0"/>
          </a:p>
        </p:txBody>
      </p:sp>
      <p:sp>
        <p:nvSpPr>
          <p:cNvPr id="12" name="Google Shape;359;p80">
            <a:extLst>
              <a:ext uri="{FF2B5EF4-FFF2-40B4-BE49-F238E27FC236}">
                <a16:creationId xmlns:a16="http://schemas.microsoft.com/office/drawing/2014/main" id="{D0D8DE13-F282-C1B6-8E69-F9E7B485736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03890" y="592945"/>
            <a:ext cx="6858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" sz="1100" dirty="0"/>
              <a:t>SESSION ID XXXX</a:t>
            </a:r>
            <a:endParaRPr sz="1100" dirty="0"/>
          </a:p>
        </p:txBody>
      </p:sp>
      <p:sp>
        <p:nvSpPr>
          <p:cNvPr id="13" name="Google Shape;360;p80">
            <a:extLst>
              <a:ext uri="{FF2B5EF4-FFF2-40B4-BE49-F238E27FC236}">
                <a16:creationId xmlns:a16="http://schemas.microsoft.com/office/drawing/2014/main" id="{BBBE7AC1-F0B7-B0BB-5514-99CC8821DA4E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517102" y="5051057"/>
            <a:ext cx="3767515" cy="48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 sz="1800" b="1" dirty="0"/>
              <a:t>Orion LATAM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 sz="1800" dirty="0"/>
              <a:t>Partner Premier AWS</a:t>
            </a:r>
            <a:endParaRPr sz="2400" dirty="0"/>
          </a:p>
        </p:txBody>
      </p:sp>
      <p:sp>
        <p:nvSpPr>
          <p:cNvPr id="14" name="Google Shape;368;p80">
            <a:extLst>
              <a:ext uri="{FF2B5EF4-FFF2-40B4-BE49-F238E27FC236}">
                <a16:creationId xmlns:a16="http://schemas.microsoft.com/office/drawing/2014/main" id="{9375F9DD-4887-453B-A82F-A92D53899F0B}"/>
              </a:ext>
            </a:extLst>
          </p:cNvPr>
          <p:cNvSpPr/>
          <p:nvPr/>
        </p:nvSpPr>
        <p:spPr>
          <a:xfrm>
            <a:off x="1066927" y="1517451"/>
            <a:ext cx="2408686" cy="23409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sq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Picture 6" descr="Examen implementación de arquitecturas | Certificado de AWS">
            <a:extLst>
              <a:ext uri="{FF2B5EF4-FFF2-40B4-BE49-F238E27FC236}">
                <a16:creationId xmlns:a16="http://schemas.microsoft.com/office/drawing/2014/main" id="{C5671D71-050B-ADB7-AA93-12C51AFF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59" y="3421695"/>
            <a:ext cx="1248894" cy="12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ertificación de AWS Certified Sysops Administrator - Associate">
            <a:extLst>
              <a:ext uri="{FF2B5EF4-FFF2-40B4-BE49-F238E27FC236}">
                <a16:creationId xmlns:a16="http://schemas.microsoft.com/office/drawing/2014/main" id="{45565ABF-604F-6B78-88EE-9FAE5557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71" y="3421693"/>
            <a:ext cx="1248896" cy="124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ursus: Kubernetes and Cloud-Native Associate (KCNA) - Springest">
            <a:extLst>
              <a:ext uri="{FF2B5EF4-FFF2-40B4-BE49-F238E27FC236}">
                <a16:creationId xmlns:a16="http://schemas.microsoft.com/office/drawing/2014/main" id="{D4EB0961-F4B6-2FB3-6B26-29B82B88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73" y="4791003"/>
            <a:ext cx="1343130" cy="121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HashiCorp Certified: Vault Associate (002) badge image. Certification. Foundational level. Issued by HashiCorp">
            <a:extLst>
              <a:ext uri="{FF2B5EF4-FFF2-40B4-BE49-F238E27FC236}">
                <a16:creationId xmlns:a16="http://schemas.microsoft.com/office/drawing/2014/main" id="{BECEA4E5-CC73-3711-BD1B-1D531EC8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71" y="4791004"/>
            <a:ext cx="1248896" cy="11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ashiCorp Certified: Terraform Associate (003) badge image. Certification. Foundational level. Issued by HashiCorp">
            <a:extLst>
              <a:ext uri="{FF2B5EF4-FFF2-40B4-BE49-F238E27FC236}">
                <a16:creationId xmlns:a16="http://schemas.microsoft.com/office/drawing/2014/main" id="{ED7E710D-4FBD-D85F-1E31-81F07174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370" y="4815813"/>
            <a:ext cx="1248896" cy="11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 and a blue sweater&#10;&#10;Description automatically generated">
            <a:extLst>
              <a:ext uri="{FF2B5EF4-FFF2-40B4-BE49-F238E27FC236}">
                <a16:creationId xmlns:a16="http://schemas.microsoft.com/office/drawing/2014/main" id="{630660AF-DA8E-A68E-041F-DC5D98D68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786" y="1565216"/>
            <a:ext cx="2340968" cy="2245438"/>
          </a:xfrm>
          <a:prstGeom prst="rect">
            <a:avLst/>
          </a:prstGeom>
        </p:spPr>
      </p:pic>
      <p:pic>
        <p:nvPicPr>
          <p:cNvPr id="22" name="Picture 6" descr="CCNA 7.0: (2) Switching, Routing, and Wireless Essentials">
            <a:extLst>
              <a:ext uri="{FF2B5EF4-FFF2-40B4-BE49-F238E27FC236}">
                <a16:creationId xmlns:a16="http://schemas.microsoft.com/office/drawing/2014/main" id="{4DDFDAE0-14E5-A8D3-75BD-42BC1B5C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85" y="3483577"/>
            <a:ext cx="1338617" cy="11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s-MX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</a:t>
            </a:r>
            <a:endParaRPr sz="4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5" name="Google Shape;165;p3"/>
          <p:cNvSpPr txBox="1">
            <a:spLocks noGrp="1"/>
          </p:cNvSpPr>
          <p:nvPr>
            <p:ph type="body" idx="1"/>
          </p:nvPr>
        </p:nvSpPr>
        <p:spPr>
          <a:xfrm>
            <a:off x="304800" y="1487488"/>
            <a:ext cx="11582400" cy="472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Introducción</a:t>
            </a:r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 CodeCatalyst</a:t>
            </a:r>
            <a:endParaRPr lang="en-PE" sz="2000" dirty="0">
              <a:solidFill>
                <a:schemeClr val="bg1"/>
              </a:solidFill>
            </a:endParaRPr>
          </a:p>
          <a:p>
            <a:endParaRPr lang="es-MX" dirty="0"/>
          </a:p>
          <a:p>
            <a:r>
              <a:rPr lang="en-US" sz="2800" b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Caracteristicas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principales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de CodeCatalyst</a:t>
            </a:r>
          </a:p>
          <a:p>
            <a:endParaRPr lang="en-PE" sz="2000" dirty="0">
              <a:solidFill>
                <a:schemeClr val="bg1"/>
              </a:solidFill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Caracteristicas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 de IA </a:t>
            </a:r>
            <a:r>
              <a:rPr lang="en-US" sz="28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 CodeCatalyst</a:t>
            </a:r>
            <a:endParaRPr lang="en-PE" sz="2000" dirty="0">
              <a:solidFill>
                <a:schemeClr val="bg1"/>
              </a:solidFill>
            </a:endParaRPr>
          </a:p>
          <a:p>
            <a:pPr marL="0" indent="0"/>
            <a:endParaRPr lang="es-MX" dirty="0"/>
          </a:p>
          <a:p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Caso </a:t>
            </a:r>
            <a:r>
              <a:rPr lang="en-US" sz="28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practico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</a:rPr>
              <a:t> y demo</a:t>
            </a:r>
          </a:p>
          <a:p>
            <a:endParaRPr lang="en-PE" sz="2000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Conclusiones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 y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preguntas</a:t>
            </a:r>
            <a:endParaRPr lang="en-PE" dirty="0">
              <a:solidFill>
                <a:schemeClr val="bg1"/>
              </a:solidFill>
            </a:endParaRPr>
          </a:p>
          <a:p>
            <a:endParaRPr lang="en-PE" sz="20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52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669B871-6253-F941-D6E0-4BCC96CC58B7}"/>
              </a:ext>
            </a:extLst>
          </p:cNvPr>
          <p:cNvSpPr txBox="1">
            <a:spLocks/>
          </p:cNvSpPr>
          <p:nvPr/>
        </p:nvSpPr>
        <p:spPr>
          <a:xfrm>
            <a:off x="726840" y="2277719"/>
            <a:ext cx="6734664" cy="216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latin typeface="Helvetica Neue" panose="02000503000000020004" pitchFamily="2" charset="0"/>
              </a:rPr>
              <a:t>Introducción</a:t>
            </a:r>
            <a:r>
              <a:rPr lang="en-US" sz="6600" b="1" dirty="0">
                <a:latin typeface="Helvetica Neue" panose="02000503000000020004" pitchFamily="2" charset="0"/>
              </a:rPr>
              <a:t> a CodeCatalyst</a:t>
            </a:r>
            <a:endParaRPr lang="en-US" sz="6600" dirty="0">
              <a:latin typeface="Helvetica Neue" panose="02000503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9" descr="AWS Identity and Access Management (IAM) service icon.">
            <a:extLst>
              <a:ext uri="{FF2B5EF4-FFF2-40B4-BE49-F238E27FC236}">
                <a16:creationId xmlns:a16="http://schemas.microsoft.com/office/drawing/2014/main" id="{80741FFA-185E-FE45-55F1-B3546CB6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78091" y="4354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03;g18740a45bed_0_84">
            <a:extLst>
              <a:ext uri="{FF2B5EF4-FFF2-40B4-BE49-F238E27FC236}">
                <a16:creationId xmlns:a16="http://schemas.microsoft.com/office/drawing/2014/main" id="{2A0710F2-78B6-A10B-9491-684C2F354FFA}"/>
              </a:ext>
            </a:extLst>
          </p:cNvPr>
          <p:cNvSpPr txBox="1">
            <a:spLocks/>
          </p:cNvSpPr>
          <p:nvPr/>
        </p:nvSpPr>
        <p:spPr>
          <a:xfrm>
            <a:off x="635100" y="1482683"/>
            <a:ext cx="11293281" cy="112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CodeCatalyst es un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servicio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AWS que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permite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equipos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desarrollo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operaciones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gestionar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todo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ciclo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vida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un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proyecto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software,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desde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planificación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desarrollo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hasta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despliegue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mantenimiento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PE" sz="2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Google Shape;302;g18740a45bed_0_84">
            <a:extLst>
              <a:ext uri="{FF2B5EF4-FFF2-40B4-BE49-F238E27FC236}">
                <a16:creationId xmlns:a16="http://schemas.microsoft.com/office/drawing/2014/main" id="{C331A999-FB1F-6A57-6754-A68EBB6BD29B}"/>
              </a:ext>
            </a:extLst>
          </p:cNvPr>
          <p:cNvSpPr txBox="1">
            <a:spLocks/>
          </p:cNvSpPr>
          <p:nvPr/>
        </p:nvSpPr>
        <p:spPr>
          <a:xfrm>
            <a:off x="635100" y="318778"/>
            <a:ext cx="11006773" cy="85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err="1">
                <a:latin typeface="Helvetica Neue" panose="02000503000000020004" pitchFamily="2" charset="0"/>
              </a:rPr>
              <a:t>Introducción</a:t>
            </a:r>
            <a:r>
              <a:rPr lang="en-US" b="1" dirty="0">
                <a:latin typeface="Helvetica Neue" panose="02000503000000020004" pitchFamily="2" charset="0"/>
              </a:rPr>
              <a:t> a CodeCatalyst</a:t>
            </a:r>
            <a:endParaRPr lang="en-US" dirty="0">
              <a:latin typeface="Helvetica Neue" panose="02000503000000020004" pitchFamily="2" charset="0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A19C0532-329B-7A5F-4FA3-FB9015A49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872" y="5116203"/>
            <a:ext cx="12615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Builder ID</a:t>
            </a:r>
          </a:p>
        </p:txBody>
      </p:sp>
      <p:pic>
        <p:nvPicPr>
          <p:cNvPr id="5" name="Graphic 4" descr="Add-on resource icon for the IAM service.">
            <a:extLst>
              <a:ext uri="{FF2B5EF4-FFF2-40B4-BE49-F238E27FC236}">
                <a16:creationId xmlns:a16="http://schemas.microsoft.com/office/drawing/2014/main" id="{3A767764-528C-6C04-E858-8BE57121C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37999">
            <a:off x="1153617" y="4816131"/>
            <a:ext cx="457200" cy="457200"/>
          </a:xfrm>
          <a:prstGeom prst="rect">
            <a:avLst/>
          </a:prstGeom>
        </p:spPr>
      </p:pic>
      <p:pic>
        <p:nvPicPr>
          <p:cNvPr id="8" name="Graphic 8" descr="Generic application resource icon for the General Icons category.">
            <a:extLst>
              <a:ext uri="{FF2B5EF4-FFF2-40B4-BE49-F238E27FC236}">
                <a16:creationId xmlns:a16="http://schemas.microsoft.com/office/drawing/2014/main" id="{8C606126-C78A-4559-B451-A4AF29E04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806413" y="4165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911FD37B-D9A3-5193-95B5-9D05EA2E8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143" y="4671488"/>
            <a:ext cx="12476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Blueprints set up project, develop environment, CI/CD pipelines</a:t>
            </a:r>
          </a:p>
        </p:txBody>
      </p:sp>
      <p:sp>
        <p:nvSpPr>
          <p:cNvPr id="11" name="Rectangle 10" descr="Generic group.">
            <a:extLst>
              <a:ext uri="{FF2B5EF4-FFF2-40B4-BE49-F238E27FC236}">
                <a16:creationId xmlns:a16="http://schemas.microsoft.com/office/drawing/2014/main" id="{CCAF1A43-814A-6A4E-0D0C-FA4D37A530C5}"/>
              </a:ext>
            </a:extLst>
          </p:cNvPr>
          <p:cNvSpPr/>
          <p:nvPr/>
        </p:nvSpPr>
        <p:spPr>
          <a:xfrm>
            <a:off x="3656910" y="3029434"/>
            <a:ext cx="5475262" cy="2861187"/>
          </a:xfrm>
          <a:prstGeom prst="rect">
            <a:avLst/>
          </a:prstGeom>
          <a:noFill/>
          <a:ln w="158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Amazon CodeCatalyst service icon.">
            <a:extLst>
              <a:ext uri="{FF2B5EF4-FFF2-40B4-BE49-F238E27FC236}">
                <a16:creationId xmlns:a16="http://schemas.microsoft.com/office/drawing/2014/main" id="{676F3198-2F3A-79B5-2217-EC53814E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275910" y="40204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A4840CBF-C141-CD5F-CAE2-C4D822BA2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662" y="4839204"/>
            <a:ext cx="1174043" cy="276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CodeCatalyst</a:t>
            </a:r>
          </a:p>
        </p:txBody>
      </p:sp>
      <p:pic>
        <p:nvPicPr>
          <p:cNvPr id="13" name="Graphic 12" descr="Change Calendar resource icon for the AWS Systems Manager service.">
            <a:extLst>
              <a:ext uri="{FF2B5EF4-FFF2-40B4-BE49-F238E27FC236}">
                <a16:creationId xmlns:a16="http://schemas.microsoft.com/office/drawing/2014/main" id="{10180BCB-74B6-9B75-BD23-AA72FE4EA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97128" y="3469040"/>
            <a:ext cx="457200" cy="457200"/>
          </a:xfrm>
          <a:prstGeom prst="rect">
            <a:avLst/>
          </a:prstGeom>
        </p:spPr>
      </p:pic>
      <p:pic>
        <p:nvPicPr>
          <p:cNvPr id="14" name="Graphic 15" descr="Gear resource icon for the General Icons category.">
            <a:extLst>
              <a:ext uri="{FF2B5EF4-FFF2-40B4-BE49-F238E27FC236}">
                <a16:creationId xmlns:a16="http://schemas.microsoft.com/office/drawing/2014/main" id="{738CAA0B-FF50-EA7A-0F39-801540E8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763681" y="45212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23" descr="Users resource icon for the General Icons category.">
            <a:extLst>
              <a:ext uri="{FF2B5EF4-FFF2-40B4-BE49-F238E27FC236}">
                <a16:creationId xmlns:a16="http://schemas.microsoft.com/office/drawing/2014/main" id="{504955DE-5D3D-D688-CD60-2DB3578D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 flipH="1">
            <a:off x="6654504" y="45793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6" descr="Data table resource icon for the General Icons category.">
            <a:extLst>
              <a:ext uri="{FF2B5EF4-FFF2-40B4-BE49-F238E27FC236}">
                <a16:creationId xmlns:a16="http://schemas.microsoft.com/office/drawing/2014/main" id="{F7D7FC97-E62F-51A4-E5B7-FD8AD558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6247985" y="43652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 descr="Source code resource icon for the General Icons category.">
            <a:extLst>
              <a:ext uri="{FF2B5EF4-FFF2-40B4-BE49-F238E27FC236}">
                <a16:creationId xmlns:a16="http://schemas.microsoft.com/office/drawing/2014/main" id="{584D9CBF-BB03-294E-F3DE-A15058D1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763681" y="34690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Amazon Web Services Logo, symbol, meaning, history, PNG, brand">
            <a:extLst>
              <a:ext uri="{FF2B5EF4-FFF2-40B4-BE49-F238E27FC236}">
                <a16:creationId xmlns:a16="http://schemas.microsoft.com/office/drawing/2014/main" id="{5A5CCAB6-E846-5226-B866-136EC806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675" y="3950313"/>
            <a:ext cx="1196222" cy="67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6">
            <a:extLst>
              <a:ext uri="{FF2B5EF4-FFF2-40B4-BE49-F238E27FC236}">
                <a16:creationId xmlns:a16="http://schemas.microsoft.com/office/drawing/2014/main" id="{9E87E20F-A33F-E450-F18C-09977D52A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480" y="3889626"/>
            <a:ext cx="115449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features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89AAD940-AC4A-FB92-83CF-08577826C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033" y="3904378"/>
            <a:ext cx="115449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code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5E9BE6F-0B77-D2C5-80CC-5E4EBB0D5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033" y="4957442"/>
            <a:ext cx="11544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Automate, build, test and deploy</a:t>
            </a: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5D3D4A8A-C624-6384-D01C-78518A19E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480" y="5042864"/>
            <a:ext cx="115449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 with teammates and track projects</a:t>
            </a:r>
          </a:p>
        </p:txBody>
      </p:sp>
      <p:sp>
        <p:nvSpPr>
          <p:cNvPr id="23" name="Rectangle 22" descr="Generic group dashed.">
            <a:extLst>
              <a:ext uri="{FF2B5EF4-FFF2-40B4-BE49-F238E27FC236}">
                <a16:creationId xmlns:a16="http://schemas.microsoft.com/office/drawing/2014/main" id="{B6008135-38A7-760E-72C2-1CC9BE247C9A}"/>
              </a:ext>
            </a:extLst>
          </p:cNvPr>
          <p:cNvSpPr/>
          <p:nvPr/>
        </p:nvSpPr>
        <p:spPr>
          <a:xfrm>
            <a:off x="5952263" y="3237834"/>
            <a:ext cx="2824011" cy="2480046"/>
          </a:xfrm>
          <a:prstGeom prst="rect">
            <a:avLst/>
          </a:prstGeom>
          <a:noFill/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 descr="Arrow pointing from Git users to Third party Git repository.">
            <a:extLst>
              <a:ext uri="{FF2B5EF4-FFF2-40B4-BE49-F238E27FC236}">
                <a16:creationId xmlns:a16="http://schemas.microsoft.com/office/drawing/2014/main" id="{2720D854-2F98-731C-D27E-1790EC78B957}"/>
              </a:ext>
            </a:extLst>
          </p:cNvPr>
          <p:cNvCxnSpPr>
            <a:cxnSpLocks/>
          </p:cNvCxnSpPr>
          <p:nvPr/>
        </p:nvCxnSpPr>
        <p:spPr>
          <a:xfrm>
            <a:off x="2404261" y="4477857"/>
            <a:ext cx="686401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 descr="Arrow pointing from Git users to Third party Git repository.">
            <a:extLst>
              <a:ext uri="{FF2B5EF4-FFF2-40B4-BE49-F238E27FC236}">
                <a16:creationId xmlns:a16="http://schemas.microsoft.com/office/drawing/2014/main" id="{6A9A23A5-B249-CDF4-9B76-B01F1883A709}"/>
              </a:ext>
            </a:extLst>
          </p:cNvPr>
          <p:cNvCxnSpPr>
            <a:cxnSpLocks/>
          </p:cNvCxnSpPr>
          <p:nvPr/>
        </p:nvCxnSpPr>
        <p:spPr>
          <a:xfrm>
            <a:off x="4164945" y="4415021"/>
            <a:ext cx="446239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Arrow pointing from Git users to Third party Git repository.">
            <a:extLst>
              <a:ext uri="{FF2B5EF4-FFF2-40B4-BE49-F238E27FC236}">
                <a16:creationId xmlns:a16="http://schemas.microsoft.com/office/drawing/2014/main" id="{4AC798AB-48B2-BAB4-61AB-84F1B0D6080C}"/>
              </a:ext>
            </a:extLst>
          </p:cNvPr>
          <p:cNvCxnSpPr>
            <a:cxnSpLocks/>
          </p:cNvCxnSpPr>
          <p:nvPr/>
        </p:nvCxnSpPr>
        <p:spPr>
          <a:xfrm>
            <a:off x="5379229" y="4415021"/>
            <a:ext cx="446239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 descr="Arrow pointing from Git users to Third party Git repository.">
            <a:extLst>
              <a:ext uri="{FF2B5EF4-FFF2-40B4-BE49-F238E27FC236}">
                <a16:creationId xmlns:a16="http://schemas.microsoft.com/office/drawing/2014/main" id="{85C85A84-A4ED-DF19-B6E9-EF8B99897177}"/>
              </a:ext>
            </a:extLst>
          </p:cNvPr>
          <p:cNvCxnSpPr>
            <a:cxnSpLocks/>
          </p:cNvCxnSpPr>
          <p:nvPr/>
        </p:nvCxnSpPr>
        <p:spPr>
          <a:xfrm>
            <a:off x="9283337" y="4365295"/>
            <a:ext cx="444138" cy="0"/>
          </a:xfrm>
          <a:prstGeom prst="straightConnector1">
            <a:avLst/>
          </a:prstGeom>
          <a:ln w="15875">
            <a:solidFill>
              <a:schemeClr val="bg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15" descr="Recover resource icon for the General Icons category.">
            <a:extLst>
              <a:ext uri="{FF2B5EF4-FFF2-40B4-BE49-F238E27FC236}">
                <a16:creationId xmlns:a16="http://schemas.microsoft.com/office/drawing/2014/main" id="{EE2DDD0D-6650-8367-9E00-FAEF1CAAF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7175446" y="4173962"/>
            <a:ext cx="328992" cy="3289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 descr="AWS IAM Identity Center service icon.">
            <a:extLst>
              <a:ext uri="{FF2B5EF4-FFF2-40B4-BE49-F238E27FC236}">
                <a16:creationId xmlns:a16="http://schemas.microsoft.com/office/drawing/2014/main" id="{4B29F464-8007-9803-0F4A-4AB06B7E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1318531" y="3153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C8F25DBB-BBFC-B2CE-6070-94D4740DC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62" y="3904378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IAM Identity Center </a:t>
            </a:r>
            <a:endParaRPr lang="en-US" altLang="en-US" sz="10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894CA1E-9CCB-596B-F24A-F0D5707A0BEC}"/>
              </a:ext>
            </a:extLst>
          </p:cNvPr>
          <p:cNvSpPr txBox="1">
            <a:spLocks/>
          </p:cNvSpPr>
          <p:nvPr/>
        </p:nvSpPr>
        <p:spPr>
          <a:xfrm>
            <a:off x="577753" y="2384603"/>
            <a:ext cx="10925399" cy="208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300" rIns="91425" bIns="146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latin typeface="Helvetica Neue" panose="02000503000000020004" pitchFamily="2" charset="0"/>
              </a:rPr>
              <a:t>Caracteristicas</a:t>
            </a:r>
            <a:r>
              <a:rPr lang="en-US" sz="6600" b="1" dirty="0">
                <a:latin typeface="Helvetica Neue" panose="02000503000000020004" pitchFamily="2" charset="0"/>
              </a:rPr>
              <a:t> </a:t>
            </a:r>
            <a:r>
              <a:rPr lang="en-US" sz="6600" b="1" dirty="0" err="1">
                <a:latin typeface="Helvetica Neue" panose="02000503000000020004" pitchFamily="2" charset="0"/>
              </a:rPr>
              <a:t>principales</a:t>
            </a:r>
            <a:r>
              <a:rPr lang="en-US" sz="6600" b="1" dirty="0">
                <a:latin typeface="Helvetica Neue" panose="02000503000000020004" pitchFamily="2" charset="0"/>
              </a:rPr>
              <a:t> de CodeCatalyst</a:t>
            </a:r>
            <a:endParaRPr lang="en-US" sz="66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8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2;g18740a45bed_0_84">
            <a:extLst>
              <a:ext uri="{FF2B5EF4-FFF2-40B4-BE49-F238E27FC236}">
                <a16:creationId xmlns:a16="http://schemas.microsoft.com/office/drawing/2014/main" id="{243EE75A-B24B-266D-45C0-FABA8AAEDFAD}"/>
              </a:ext>
            </a:extLst>
          </p:cNvPr>
          <p:cNvSpPr txBox="1">
            <a:spLocks/>
          </p:cNvSpPr>
          <p:nvPr/>
        </p:nvSpPr>
        <p:spPr>
          <a:xfrm>
            <a:off x="635100" y="645999"/>
            <a:ext cx="4728637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</a:rPr>
              <a:t>Blueprints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303;g18740a45bed_0_84">
            <a:extLst>
              <a:ext uri="{FF2B5EF4-FFF2-40B4-BE49-F238E27FC236}">
                <a16:creationId xmlns:a16="http://schemas.microsoft.com/office/drawing/2014/main" id="{D052A9AA-B459-6918-35C2-4CE349EDE2A7}"/>
              </a:ext>
            </a:extLst>
          </p:cNvPr>
          <p:cNvSpPr txBox="1">
            <a:spLocks/>
          </p:cNvSpPr>
          <p:nvPr/>
        </p:nvSpPr>
        <p:spPr>
          <a:xfrm>
            <a:off x="635100" y="2251229"/>
            <a:ext cx="4728637" cy="319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</a:t>
            </a:r>
            <a:r>
              <a:rPr lang="en-US" sz="24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blueprints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CodeCatalyst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configuran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repositorio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código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muestra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trabajo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),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infraestructura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nube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ejecutan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flujos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trabajo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CI/CD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preconfigurados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proyecto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</a:t>
            </a:r>
            <a:endParaRPr lang="es-ES_tradnl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4" descr="Pantalla Crear proyecto que muestra seis planos">
            <a:extLst>
              <a:ext uri="{FF2B5EF4-FFF2-40B4-BE49-F238E27FC236}">
                <a16:creationId xmlns:a16="http://schemas.microsoft.com/office/drawing/2014/main" id="{6F4543B4-661B-6B6F-5AFD-F43858F6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72" y="942975"/>
            <a:ext cx="4943475" cy="49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318C2EF2-88B3-8334-5980-714BD4E1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2BF93F0C-DA4A-8FFF-6996-C537D1222B9C}"/>
              </a:ext>
            </a:extLst>
          </p:cNvPr>
          <p:cNvSpPr txBox="1">
            <a:spLocks/>
          </p:cNvSpPr>
          <p:nvPr/>
        </p:nvSpPr>
        <p:spPr>
          <a:xfrm>
            <a:off x="647163" y="542730"/>
            <a:ext cx="5366313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</a:rPr>
              <a:t>Workflows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9B53A565-BE97-8E22-D6D4-10DEEAD1C04B}"/>
              </a:ext>
            </a:extLst>
          </p:cNvPr>
          <p:cNvSpPr txBox="1">
            <a:spLocks/>
          </p:cNvSpPr>
          <p:nvPr/>
        </p:nvSpPr>
        <p:spPr>
          <a:xfrm>
            <a:off x="557954" y="1786469"/>
            <a:ext cx="4883842" cy="408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</a:t>
            </a:r>
            <a:r>
              <a:rPr lang="en-US" sz="24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Workflows 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 CI/CD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CodeCatalyst se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ejecutan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infraestructura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flexible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administrada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CodeCatalyst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facilita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composición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canalizaciones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puede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entre un editor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basado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declarar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qué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acciones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desea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usar a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través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YAML y un editor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canalización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visual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arrastrar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soltar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</a:t>
            </a:r>
            <a:endParaRPr lang="es-ES_tradnl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2" descr="Flujo de trabajo que muestra seis acciones para crear, probar e implementar el front-end y el back-end">
            <a:extLst>
              <a:ext uri="{FF2B5EF4-FFF2-40B4-BE49-F238E27FC236}">
                <a16:creationId xmlns:a16="http://schemas.microsoft.com/office/drawing/2014/main" id="{350A0E44-2C5E-84C2-CD80-9AD25B65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32" y="989957"/>
            <a:ext cx="4800601" cy="48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CC1C51D0-423E-3EB7-F55A-493A9ED87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g18740a45bed_0_84">
            <a:extLst>
              <a:ext uri="{FF2B5EF4-FFF2-40B4-BE49-F238E27FC236}">
                <a16:creationId xmlns:a16="http://schemas.microsoft.com/office/drawing/2014/main" id="{24F5CF2D-DD53-C748-0120-EDB6A73B7BC1}"/>
              </a:ext>
            </a:extLst>
          </p:cNvPr>
          <p:cNvSpPr txBox="1">
            <a:spLocks/>
          </p:cNvSpPr>
          <p:nvPr/>
        </p:nvSpPr>
        <p:spPr>
          <a:xfrm>
            <a:off x="635100" y="588874"/>
            <a:ext cx="4895905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600"/>
            </a:pPr>
            <a:r>
              <a:rPr lang="en-US" sz="60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Repositorios</a:t>
            </a:r>
            <a:endParaRPr lang="en-US" sz="6000" dirty="0">
              <a:solidFill>
                <a:srgbClr val="F0F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303;g18740a45bed_0_84">
            <a:extLst>
              <a:ext uri="{FF2B5EF4-FFF2-40B4-BE49-F238E27FC236}">
                <a16:creationId xmlns:a16="http://schemas.microsoft.com/office/drawing/2014/main" id="{983E4D6E-40EF-0EA9-47F8-517E2D853D3C}"/>
              </a:ext>
            </a:extLst>
          </p:cNvPr>
          <p:cNvSpPr txBox="1">
            <a:spLocks/>
          </p:cNvSpPr>
          <p:nvPr/>
        </p:nvSpPr>
        <p:spPr>
          <a:xfrm>
            <a:off x="635100" y="2159894"/>
            <a:ext cx="4583659" cy="34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Puede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 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crear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un nuevo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proyecto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a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partir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un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repositorio</a:t>
            </a:r>
            <a:r>
              <a:rPr lang="en-US" sz="2400" i="1" dirty="0">
                <a:solidFill>
                  <a:schemeClr val="bg1"/>
                </a:solidFill>
                <a:latin typeface="Helvetica Neue" panose="02000503000000020004" pitchFamily="2" charset="0"/>
              </a:rPr>
              <a:t> de GitHub, Bitbucket y GitLab </a:t>
            </a:r>
            <a:r>
              <a:rPr lang="en-US" sz="2400" i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existente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Además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, 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entornos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desarrollo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CodeCatalyst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ahora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admiten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repositorios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de GitHub, lo que le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permite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trabajar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código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almacenado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 GitHub.</a:t>
            </a:r>
          </a:p>
          <a:p>
            <a:endParaRPr lang="en-US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A161-978A-AA51-4882-7E120B21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656" y="1007451"/>
            <a:ext cx="6104785" cy="4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mmits_2022">
  <a:themeElements>
    <a:clrScheme name="FallSummits2021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289EFF"/>
      </a:accent1>
      <a:accent2>
        <a:srgbClr val="0D9F91"/>
      </a:accent2>
      <a:accent3>
        <a:srgbClr val="7E4FF3"/>
      </a:accent3>
      <a:accent4>
        <a:srgbClr val="DB2BB6"/>
      </a:accent4>
      <a:accent5>
        <a:srgbClr val="3B3BA8"/>
      </a:accent5>
      <a:accent6>
        <a:srgbClr val="FFAE00"/>
      </a:accent6>
      <a:hlink>
        <a:srgbClr val="289EFF"/>
      </a:hlink>
      <a:folHlink>
        <a:srgbClr val="289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rgbClr val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510</Words>
  <Application>Microsoft Macintosh PowerPoint</Application>
  <PresentationFormat>Widescreen</PresentationFormat>
  <Paragraphs>80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Droid Sans Mono</vt:lpstr>
      <vt:lpstr>Helvetica Neue</vt:lpstr>
      <vt:lpstr>Noto Sans Symbols</vt:lpstr>
      <vt:lpstr>Poppins</vt:lpstr>
      <vt:lpstr>Trebuchet MS</vt:lpstr>
      <vt:lpstr>Summits_2022</vt:lpstr>
      <vt:lpstr>PowerPoint Presentation</vt:lpstr>
      <vt:lpstr>"Sumergete en CodeCatalyst y sus feature de IA"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854</dc:creator>
  <cp:lastModifiedBy>u202110947 (Muñoz Lezama, Hassel)</cp:lastModifiedBy>
  <cp:revision>17</cp:revision>
  <dcterms:created xsi:type="dcterms:W3CDTF">2022-12-16T17:01:13Z</dcterms:created>
  <dcterms:modified xsi:type="dcterms:W3CDTF">2024-09-21T13:06:24Z</dcterms:modified>
</cp:coreProperties>
</file>